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297" r:id="rId44"/>
  </p:sldIdLst>
  <p:sldSz cx="9144000" cy="5143500" type="screen16x9"/>
  <p:notesSz cx="9144000" cy="5143500"/>
  <p:embeddedFontLst>
    <p:embeddedFont>
      <p:font typeface="Arial" panose="020B0604020202020204" pitchFamily="3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Tahoma" panose="020B0604030504040204" pitchFamily="34" charset="0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98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2D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D43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362122" y="4707172"/>
            <a:ext cx="405765" cy="138430"/>
          </a:xfrm>
          <a:custGeom>
            <a:avLst/>
            <a:gdLst/>
            <a:ahLst/>
            <a:cxnLst/>
            <a:rect l="l" t="t" r="r" b="b"/>
            <a:pathLst>
              <a:path w="405765" h="138429">
                <a:moveTo>
                  <a:pt x="312934" y="109524"/>
                </a:moveTo>
                <a:lnTo>
                  <a:pt x="309841" y="109524"/>
                </a:lnTo>
                <a:lnTo>
                  <a:pt x="308849" y="110899"/>
                </a:lnTo>
                <a:lnTo>
                  <a:pt x="308726" y="123012"/>
                </a:lnTo>
                <a:lnTo>
                  <a:pt x="309025" y="124383"/>
                </a:lnTo>
                <a:lnTo>
                  <a:pt x="346094" y="138385"/>
                </a:lnTo>
                <a:lnTo>
                  <a:pt x="361382" y="138385"/>
                </a:lnTo>
                <a:lnTo>
                  <a:pt x="399178" y="119359"/>
                </a:lnTo>
                <a:lnTo>
                  <a:pt x="399593" y="118543"/>
                </a:lnTo>
                <a:lnTo>
                  <a:pt x="346435" y="118543"/>
                </a:lnTo>
                <a:lnTo>
                  <a:pt x="340592" y="117941"/>
                </a:lnTo>
                <a:lnTo>
                  <a:pt x="328912" y="115539"/>
                </a:lnTo>
                <a:lnTo>
                  <a:pt x="323500" y="113819"/>
                </a:lnTo>
                <a:lnTo>
                  <a:pt x="316971" y="110899"/>
                </a:lnTo>
                <a:lnTo>
                  <a:pt x="315724" y="110385"/>
                </a:lnTo>
                <a:lnTo>
                  <a:pt x="313836" y="109696"/>
                </a:lnTo>
                <a:lnTo>
                  <a:pt x="312934" y="109524"/>
                </a:lnTo>
                <a:close/>
              </a:path>
              <a:path w="405765" h="138429">
                <a:moveTo>
                  <a:pt x="361983" y="0"/>
                </a:moveTo>
                <a:lnTo>
                  <a:pt x="352188" y="0"/>
                </a:lnTo>
                <a:lnTo>
                  <a:pt x="346003" y="862"/>
                </a:lnTo>
                <a:lnTo>
                  <a:pt x="311602" y="27018"/>
                </a:lnTo>
                <a:lnTo>
                  <a:pt x="310272" y="32470"/>
                </a:lnTo>
                <a:lnTo>
                  <a:pt x="310272" y="46386"/>
                </a:lnTo>
                <a:lnTo>
                  <a:pt x="341195" y="74990"/>
                </a:lnTo>
                <a:lnTo>
                  <a:pt x="362586" y="81690"/>
                </a:lnTo>
                <a:lnTo>
                  <a:pt x="369801" y="84098"/>
                </a:lnTo>
                <a:lnTo>
                  <a:pt x="374738" y="86675"/>
                </a:lnTo>
                <a:lnTo>
                  <a:pt x="380066" y="92171"/>
                </a:lnTo>
                <a:lnTo>
                  <a:pt x="381397" y="95606"/>
                </a:lnTo>
                <a:lnTo>
                  <a:pt x="381397" y="105745"/>
                </a:lnTo>
                <a:lnTo>
                  <a:pt x="378861" y="110385"/>
                </a:lnTo>
                <a:lnTo>
                  <a:pt x="368726" y="116912"/>
                </a:lnTo>
                <a:lnTo>
                  <a:pt x="361556" y="118543"/>
                </a:lnTo>
                <a:lnTo>
                  <a:pt x="399593" y="118543"/>
                </a:lnTo>
                <a:lnTo>
                  <a:pt x="404332" y="109223"/>
                </a:lnTo>
                <a:lnTo>
                  <a:pt x="405621" y="103511"/>
                </a:lnTo>
                <a:lnTo>
                  <a:pt x="405621" y="89421"/>
                </a:lnTo>
                <a:lnTo>
                  <a:pt x="375986" y="62363"/>
                </a:lnTo>
                <a:lnTo>
                  <a:pt x="347209" y="53086"/>
                </a:lnTo>
                <a:lnTo>
                  <a:pt x="341796" y="50379"/>
                </a:lnTo>
                <a:lnTo>
                  <a:pt x="335955" y="44711"/>
                </a:lnTo>
                <a:lnTo>
                  <a:pt x="334497" y="41232"/>
                </a:lnTo>
                <a:lnTo>
                  <a:pt x="334497" y="31097"/>
                </a:lnTo>
                <a:lnTo>
                  <a:pt x="336816" y="26716"/>
                </a:lnTo>
                <a:lnTo>
                  <a:pt x="346094" y="21219"/>
                </a:lnTo>
                <a:lnTo>
                  <a:pt x="352620" y="19842"/>
                </a:lnTo>
                <a:lnTo>
                  <a:pt x="398406" y="19842"/>
                </a:lnTo>
                <a:lnTo>
                  <a:pt x="398372" y="13530"/>
                </a:lnTo>
                <a:lnTo>
                  <a:pt x="365291" y="217"/>
                </a:lnTo>
                <a:lnTo>
                  <a:pt x="361983" y="0"/>
                </a:lnTo>
                <a:close/>
              </a:path>
              <a:path w="405765" h="138429">
                <a:moveTo>
                  <a:pt x="398406" y="19842"/>
                </a:moveTo>
                <a:lnTo>
                  <a:pt x="361040" y="19842"/>
                </a:lnTo>
                <a:lnTo>
                  <a:pt x="368705" y="20197"/>
                </a:lnTo>
                <a:lnTo>
                  <a:pt x="375984" y="21261"/>
                </a:lnTo>
                <a:lnTo>
                  <a:pt x="382878" y="23033"/>
                </a:lnTo>
                <a:lnTo>
                  <a:pt x="389387" y="25512"/>
                </a:lnTo>
                <a:lnTo>
                  <a:pt x="391965" y="26716"/>
                </a:lnTo>
                <a:lnTo>
                  <a:pt x="393852" y="27316"/>
                </a:lnTo>
                <a:lnTo>
                  <a:pt x="397286" y="27316"/>
                </a:lnTo>
                <a:lnTo>
                  <a:pt x="398406" y="25770"/>
                </a:lnTo>
                <a:lnTo>
                  <a:pt x="398406" y="19842"/>
                </a:lnTo>
                <a:close/>
              </a:path>
              <a:path w="405765" h="138429">
                <a:moveTo>
                  <a:pt x="140874" y="3865"/>
                </a:moveTo>
                <a:lnTo>
                  <a:pt x="121288" y="3865"/>
                </a:lnTo>
                <a:lnTo>
                  <a:pt x="120089" y="5070"/>
                </a:lnTo>
                <a:lnTo>
                  <a:pt x="120183" y="8935"/>
                </a:lnTo>
                <a:lnTo>
                  <a:pt x="120567" y="10654"/>
                </a:lnTo>
                <a:lnTo>
                  <a:pt x="121378" y="13400"/>
                </a:lnTo>
                <a:lnTo>
                  <a:pt x="155909" y="127303"/>
                </a:lnTo>
                <a:lnTo>
                  <a:pt x="156767" y="130226"/>
                </a:lnTo>
                <a:lnTo>
                  <a:pt x="157798" y="132160"/>
                </a:lnTo>
                <a:lnTo>
                  <a:pt x="160201" y="134048"/>
                </a:lnTo>
                <a:lnTo>
                  <a:pt x="162093" y="134519"/>
                </a:lnTo>
                <a:lnTo>
                  <a:pt x="180046" y="134519"/>
                </a:lnTo>
                <a:lnTo>
                  <a:pt x="182022" y="134005"/>
                </a:lnTo>
                <a:lnTo>
                  <a:pt x="184425" y="131942"/>
                </a:lnTo>
                <a:lnTo>
                  <a:pt x="185373" y="129969"/>
                </a:lnTo>
                <a:lnTo>
                  <a:pt x="190506" y="108491"/>
                </a:lnTo>
                <a:lnTo>
                  <a:pt x="171630" y="108491"/>
                </a:lnTo>
                <a:lnTo>
                  <a:pt x="146889" y="11081"/>
                </a:lnTo>
                <a:lnTo>
                  <a:pt x="146028" y="8162"/>
                </a:lnTo>
                <a:lnTo>
                  <a:pt x="145041" y="6228"/>
                </a:lnTo>
                <a:lnTo>
                  <a:pt x="142807" y="4341"/>
                </a:lnTo>
                <a:lnTo>
                  <a:pt x="140874" y="3865"/>
                </a:lnTo>
                <a:close/>
              </a:path>
              <a:path w="405765" h="138429">
                <a:moveTo>
                  <a:pt x="228906" y="32212"/>
                </a:moveTo>
                <a:lnTo>
                  <a:pt x="208738" y="32212"/>
                </a:lnTo>
                <a:lnTo>
                  <a:pt x="231733" y="127303"/>
                </a:lnTo>
                <a:lnTo>
                  <a:pt x="232357" y="129969"/>
                </a:lnTo>
                <a:lnTo>
                  <a:pt x="233305" y="131942"/>
                </a:lnTo>
                <a:lnTo>
                  <a:pt x="235709" y="134005"/>
                </a:lnTo>
                <a:lnTo>
                  <a:pt x="237685" y="134519"/>
                </a:lnTo>
                <a:lnTo>
                  <a:pt x="255640" y="134519"/>
                </a:lnTo>
                <a:lnTo>
                  <a:pt x="257529" y="134048"/>
                </a:lnTo>
                <a:lnTo>
                  <a:pt x="259933" y="132160"/>
                </a:lnTo>
                <a:lnTo>
                  <a:pt x="260963" y="130226"/>
                </a:lnTo>
                <a:lnTo>
                  <a:pt x="261906" y="127046"/>
                </a:lnTo>
                <a:lnTo>
                  <a:pt x="267296" y="109780"/>
                </a:lnTo>
                <a:lnTo>
                  <a:pt x="247135" y="109780"/>
                </a:lnTo>
                <a:lnTo>
                  <a:pt x="228906" y="32212"/>
                </a:lnTo>
                <a:close/>
              </a:path>
              <a:path w="405765" h="138429">
                <a:moveTo>
                  <a:pt x="297472" y="3865"/>
                </a:moveTo>
                <a:lnTo>
                  <a:pt x="278660" y="3865"/>
                </a:lnTo>
                <a:lnTo>
                  <a:pt x="276726" y="4341"/>
                </a:lnTo>
                <a:lnTo>
                  <a:pt x="274492" y="6228"/>
                </a:lnTo>
                <a:lnTo>
                  <a:pt x="273505" y="8162"/>
                </a:lnTo>
                <a:lnTo>
                  <a:pt x="272648" y="11081"/>
                </a:lnTo>
                <a:lnTo>
                  <a:pt x="247135" y="109780"/>
                </a:lnTo>
                <a:lnTo>
                  <a:pt x="267296" y="109780"/>
                </a:lnTo>
                <a:lnTo>
                  <a:pt x="297387" y="13400"/>
                </a:lnTo>
                <a:lnTo>
                  <a:pt x="297903" y="11854"/>
                </a:lnTo>
                <a:lnTo>
                  <a:pt x="298279" y="10481"/>
                </a:lnTo>
                <a:lnTo>
                  <a:pt x="298588" y="8935"/>
                </a:lnTo>
                <a:lnTo>
                  <a:pt x="298676" y="5070"/>
                </a:lnTo>
                <a:lnTo>
                  <a:pt x="297472" y="3865"/>
                </a:lnTo>
                <a:close/>
              </a:path>
              <a:path w="405765" h="138429">
                <a:moveTo>
                  <a:pt x="217926" y="3865"/>
                </a:moveTo>
                <a:lnTo>
                  <a:pt x="200577" y="3865"/>
                </a:lnTo>
                <a:lnTo>
                  <a:pt x="198598" y="4341"/>
                </a:lnTo>
                <a:lnTo>
                  <a:pt x="196195" y="6228"/>
                </a:lnTo>
                <a:lnTo>
                  <a:pt x="195249" y="8162"/>
                </a:lnTo>
                <a:lnTo>
                  <a:pt x="171630" y="108491"/>
                </a:lnTo>
                <a:lnTo>
                  <a:pt x="190506" y="108491"/>
                </a:lnTo>
                <a:lnTo>
                  <a:pt x="208738" y="32212"/>
                </a:lnTo>
                <a:lnTo>
                  <a:pt x="228906" y="32212"/>
                </a:lnTo>
                <a:lnTo>
                  <a:pt x="223254" y="8162"/>
                </a:lnTo>
                <a:lnTo>
                  <a:pt x="222307" y="6228"/>
                </a:lnTo>
                <a:lnTo>
                  <a:pt x="219904" y="4341"/>
                </a:lnTo>
                <a:lnTo>
                  <a:pt x="217926" y="3865"/>
                </a:lnTo>
                <a:close/>
              </a:path>
              <a:path w="405765" h="138429">
                <a:moveTo>
                  <a:pt x="54460" y="57209"/>
                </a:moveTo>
                <a:lnTo>
                  <a:pt x="49480" y="57209"/>
                </a:lnTo>
                <a:lnTo>
                  <a:pt x="38719" y="57926"/>
                </a:lnTo>
                <a:lnTo>
                  <a:pt x="3350" y="81982"/>
                </a:lnTo>
                <a:lnTo>
                  <a:pt x="0" y="98956"/>
                </a:lnTo>
                <a:lnTo>
                  <a:pt x="676" y="107397"/>
                </a:lnTo>
                <a:lnTo>
                  <a:pt x="31408" y="137210"/>
                </a:lnTo>
                <a:lnTo>
                  <a:pt x="40203" y="137871"/>
                </a:lnTo>
                <a:lnTo>
                  <a:pt x="52668" y="136598"/>
                </a:lnTo>
                <a:lnTo>
                  <a:pt x="64038" y="132781"/>
                </a:lnTo>
                <a:lnTo>
                  <a:pt x="74314" y="126419"/>
                </a:lnTo>
                <a:lnTo>
                  <a:pt x="82431" y="118543"/>
                </a:lnTo>
                <a:lnTo>
                  <a:pt x="39686" y="118543"/>
                </a:lnTo>
                <a:lnTo>
                  <a:pt x="34532" y="116782"/>
                </a:lnTo>
                <a:lnTo>
                  <a:pt x="27317" y="109740"/>
                </a:lnTo>
                <a:lnTo>
                  <a:pt x="25513" y="104542"/>
                </a:lnTo>
                <a:lnTo>
                  <a:pt x="25628" y="90011"/>
                </a:lnTo>
                <a:lnTo>
                  <a:pt x="27917" y="84614"/>
                </a:lnTo>
                <a:lnTo>
                  <a:pt x="37536" y="76709"/>
                </a:lnTo>
                <a:lnTo>
                  <a:pt x="44839" y="74734"/>
                </a:lnTo>
                <a:lnTo>
                  <a:pt x="106174" y="74734"/>
                </a:lnTo>
                <a:lnTo>
                  <a:pt x="106174" y="61590"/>
                </a:lnTo>
                <a:lnTo>
                  <a:pt x="81950" y="61590"/>
                </a:lnTo>
                <a:lnTo>
                  <a:pt x="76107" y="60217"/>
                </a:lnTo>
                <a:lnTo>
                  <a:pt x="70482" y="59143"/>
                </a:lnTo>
                <a:lnTo>
                  <a:pt x="59659" y="57596"/>
                </a:lnTo>
                <a:lnTo>
                  <a:pt x="54460" y="57209"/>
                </a:lnTo>
                <a:close/>
              </a:path>
              <a:path w="405765" h="138429">
                <a:moveTo>
                  <a:pt x="111349" y="117511"/>
                </a:moveTo>
                <a:lnTo>
                  <a:pt x="83494" y="117511"/>
                </a:lnTo>
                <a:lnTo>
                  <a:pt x="85041" y="120777"/>
                </a:lnTo>
                <a:lnTo>
                  <a:pt x="96123" y="135034"/>
                </a:lnTo>
                <a:lnTo>
                  <a:pt x="98870" y="135034"/>
                </a:lnTo>
                <a:lnTo>
                  <a:pt x="113648" y="124726"/>
                </a:lnTo>
                <a:lnTo>
                  <a:pt x="113648" y="122149"/>
                </a:lnTo>
                <a:lnTo>
                  <a:pt x="113301" y="121035"/>
                </a:lnTo>
                <a:lnTo>
                  <a:pt x="112617" y="119832"/>
                </a:lnTo>
                <a:lnTo>
                  <a:pt x="111349" y="117511"/>
                </a:lnTo>
                <a:close/>
              </a:path>
              <a:path w="405765" h="138429">
                <a:moveTo>
                  <a:pt x="106174" y="74734"/>
                </a:moveTo>
                <a:lnTo>
                  <a:pt x="59099" y="74734"/>
                </a:lnTo>
                <a:lnTo>
                  <a:pt x="63694" y="75036"/>
                </a:lnTo>
                <a:lnTo>
                  <a:pt x="73143" y="76239"/>
                </a:lnTo>
                <a:lnTo>
                  <a:pt x="77654" y="77052"/>
                </a:lnTo>
                <a:lnTo>
                  <a:pt x="81950" y="78083"/>
                </a:lnTo>
                <a:lnTo>
                  <a:pt x="81835" y="90283"/>
                </a:lnTo>
                <a:lnTo>
                  <a:pt x="51196" y="118543"/>
                </a:lnTo>
                <a:lnTo>
                  <a:pt x="82431" y="118543"/>
                </a:lnTo>
                <a:lnTo>
                  <a:pt x="83494" y="117511"/>
                </a:lnTo>
                <a:lnTo>
                  <a:pt x="111349" y="117511"/>
                </a:lnTo>
                <a:lnTo>
                  <a:pt x="110553" y="116053"/>
                </a:lnTo>
                <a:lnTo>
                  <a:pt x="108963" y="112531"/>
                </a:lnTo>
                <a:lnTo>
                  <a:pt x="106729" y="106003"/>
                </a:lnTo>
                <a:lnTo>
                  <a:pt x="106174" y="101622"/>
                </a:lnTo>
                <a:lnTo>
                  <a:pt x="106174" y="74734"/>
                </a:lnTo>
                <a:close/>
              </a:path>
              <a:path w="405765" h="138429">
                <a:moveTo>
                  <a:pt x="100034" y="20358"/>
                </a:moveTo>
                <a:lnTo>
                  <a:pt x="62365" y="20358"/>
                </a:lnTo>
                <a:lnTo>
                  <a:pt x="70354" y="22637"/>
                </a:lnTo>
                <a:lnTo>
                  <a:pt x="79630" y="31741"/>
                </a:lnTo>
                <a:lnTo>
                  <a:pt x="81950" y="39601"/>
                </a:lnTo>
                <a:lnTo>
                  <a:pt x="81950" y="61590"/>
                </a:lnTo>
                <a:lnTo>
                  <a:pt x="106174" y="61590"/>
                </a:lnTo>
                <a:lnTo>
                  <a:pt x="106174" y="48190"/>
                </a:lnTo>
                <a:lnTo>
                  <a:pt x="105409" y="36844"/>
                </a:lnTo>
                <a:lnTo>
                  <a:pt x="103113" y="27027"/>
                </a:lnTo>
                <a:lnTo>
                  <a:pt x="100034" y="20358"/>
                </a:lnTo>
                <a:close/>
              </a:path>
              <a:path w="405765" h="138429">
                <a:moveTo>
                  <a:pt x="55406" y="0"/>
                </a:moveTo>
                <a:lnTo>
                  <a:pt x="47330" y="0"/>
                </a:lnTo>
                <a:lnTo>
                  <a:pt x="39686" y="946"/>
                </a:lnTo>
                <a:lnTo>
                  <a:pt x="8761" y="15378"/>
                </a:lnTo>
                <a:lnTo>
                  <a:pt x="8761" y="28089"/>
                </a:lnTo>
                <a:lnTo>
                  <a:pt x="9794" y="29635"/>
                </a:lnTo>
                <a:lnTo>
                  <a:pt x="12371" y="29635"/>
                </a:lnTo>
                <a:lnTo>
                  <a:pt x="13144" y="29507"/>
                </a:lnTo>
                <a:lnTo>
                  <a:pt x="15204" y="28992"/>
                </a:lnTo>
                <a:lnTo>
                  <a:pt x="16920" y="28347"/>
                </a:lnTo>
                <a:lnTo>
                  <a:pt x="19328" y="27316"/>
                </a:lnTo>
                <a:lnTo>
                  <a:pt x="24481" y="25254"/>
                </a:lnTo>
                <a:lnTo>
                  <a:pt x="29766" y="23580"/>
                </a:lnTo>
                <a:lnTo>
                  <a:pt x="40589" y="21003"/>
                </a:lnTo>
                <a:lnTo>
                  <a:pt x="45872" y="20358"/>
                </a:lnTo>
                <a:lnTo>
                  <a:pt x="100034" y="20358"/>
                </a:lnTo>
                <a:lnTo>
                  <a:pt x="99287" y="18740"/>
                </a:lnTo>
                <a:lnTo>
                  <a:pt x="93933" y="11983"/>
                </a:lnTo>
                <a:lnTo>
                  <a:pt x="86934" y="6740"/>
                </a:lnTo>
                <a:lnTo>
                  <a:pt x="78180" y="2995"/>
                </a:lnTo>
                <a:lnTo>
                  <a:pt x="67671" y="748"/>
                </a:lnTo>
                <a:lnTo>
                  <a:pt x="55406" y="0"/>
                </a:lnTo>
                <a:close/>
              </a:path>
            </a:pathLst>
          </a:custGeom>
          <a:solidFill>
            <a:srgbClr val="25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343507" y="4878725"/>
            <a:ext cx="403860" cy="93345"/>
          </a:xfrm>
          <a:custGeom>
            <a:avLst/>
            <a:gdLst/>
            <a:ahLst/>
            <a:cxnLst/>
            <a:rect l="l" t="t" r="r" b="b"/>
            <a:pathLst>
              <a:path w="403859" h="93345">
                <a:moveTo>
                  <a:pt x="1469" y="0"/>
                </a:moveTo>
                <a:lnTo>
                  <a:pt x="0" y="2032"/>
                </a:lnTo>
                <a:lnTo>
                  <a:pt x="0" y="7926"/>
                </a:lnTo>
                <a:lnTo>
                  <a:pt x="38817" y="38442"/>
                </a:lnTo>
                <a:lnTo>
                  <a:pt x="79599" y="61655"/>
                </a:lnTo>
                <a:lnTo>
                  <a:pt x="123892" y="78870"/>
                </a:lnTo>
                <a:lnTo>
                  <a:pt x="171184" y="89570"/>
                </a:lnTo>
                <a:lnTo>
                  <a:pt x="219790" y="93160"/>
                </a:lnTo>
                <a:lnTo>
                  <a:pt x="222157" y="93160"/>
                </a:lnTo>
                <a:lnTo>
                  <a:pt x="267721" y="89717"/>
                </a:lnTo>
                <a:lnTo>
                  <a:pt x="315155" y="79263"/>
                </a:lnTo>
                <a:lnTo>
                  <a:pt x="360332" y="62101"/>
                </a:lnTo>
                <a:lnTo>
                  <a:pt x="361647" y="61322"/>
                </a:lnTo>
                <a:lnTo>
                  <a:pt x="226081" y="61322"/>
                </a:lnTo>
                <a:lnTo>
                  <a:pt x="178687" y="58758"/>
                </a:lnTo>
                <a:lnTo>
                  <a:pt x="132488" y="51306"/>
                </a:lnTo>
                <a:lnTo>
                  <a:pt x="88070" y="39320"/>
                </a:lnTo>
                <a:lnTo>
                  <a:pt x="46020" y="23158"/>
                </a:lnTo>
                <a:lnTo>
                  <a:pt x="6925" y="3174"/>
                </a:lnTo>
                <a:lnTo>
                  <a:pt x="1469" y="0"/>
                </a:lnTo>
                <a:close/>
              </a:path>
              <a:path w="403859" h="93345">
                <a:moveTo>
                  <a:pt x="398929" y="26584"/>
                </a:moveTo>
                <a:lnTo>
                  <a:pt x="393244" y="27114"/>
                </a:lnTo>
                <a:lnTo>
                  <a:pt x="351750" y="42186"/>
                </a:lnTo>
                <a:lnTo>
                  <a:pt x="309430" y="52864"/>
                </a:lnTo>
                <a:lnTo>
                  <a:pt x="267227" y="59219"/>
                </a:lnTo>
                <a:lnTo>
                  <a:pt x="226081" y="61322"/>
                </a:lnTo>
                <a:lnTo>
                  <a:pt x="361647" y="61322"/>
                </a:lnTo>
                <a:lnTo>
                  <a:pt x="400301" y="38429"/>
                </a:lnTo>
                <a:lnTo>
                  <a:pt x="403725" y="33683"/>
                </a:lnTo>
                <a:lnTo>
                  <a:pt x="402847" y="29252"/>
                </a:lnTo>
                <a:lnTo>
                  <a:pt x="398929" y="26584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1883" y="4872252"/>
            <a:ext cx="84402" cy="833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2D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21638" y="1001267"/>
            <a:ext cx="3770629" cy="305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D43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65052" y="1001267"/>
            <a:ext cx="3633470" cy="336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D43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2D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9838" y="127507"/>
            <a:ext cx="28371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2D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1669" y="1001267"/>
            <a:ext cx="7820660" cy="168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D43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4090" y="4792840"/>
            <a:ext cx="2079625" cy="13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jp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jp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87.png"/><Relationship Id="rId21" Type="http://schemas.openxmlformats.org/officeDocument/2006/relationships/image" Target="../media/image105.jpg"/><Relationship Id="rId7" Type="http://schemas.openxmlformats.org/officeDocument/2006/relationships/image" Target="../media/image91.png"/><Relationship Id="rId12" Type="http://schemas.openxmlformats.org/officeDocument/2006/relationships/image" Target="../media/image96.jpg"/><Relationship Id="rId17" Type="http://schemas.openxmlformats.org/officeDocument/2006/relationships/image" Target="../media/image101.jp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2" Type="http://schemas.openxmlformats.org/officeDocument/2006/relationships/image" Target="../media/image86.png"/><Relationship Id="rId16" Type="http://schemas.openxmlformats.org/officeDocument/2006/relationships/image" Target="../media/image100.jpg"/><Relationship Id="rId20" Type="http://schemas.openxmlformats.org/officeDocument/2006/relationships/image" Target="../media/image104.jp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95.jpg"/><Relationship Id="rId24" Type="http://schemas.openxmlformats.org/officeDocument/2006/relationships/image" Target="../media/image108.jpg"/><Relationship Id="rId32" Type="http://schemas.openxmlformats.org/officeDocument/2006/relationships/image" Target="../media/image116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jpg"/><Relationship Id="rId28" Type="http://schemas.openxmlformats.org/officeDocument/2006/relationships/image" Target="../media/image112.png"/><Relationship Id="rId10" Type="http://schemas.openxmlformats.org/officeDocument/2006/relationships/image" Target="../media/image94.jpg"/><Relationship Id="rId19" Type="http://schemas.openxmlformats.org/officeDocument/2006/relationships/image" Target="../media/image103.jpg"/><Relationship Id="rId31" Type="http://schemas.openxmlformats.org/officeDocument/2006/relationships/image" Target="../media/image115.png"/><Relationship Id="rId4" Type="http://schemas.openxmlformats.org/officeDocument/2006/relationships/image" Target="../media/image88.png"/><Relationship Id="rId9" Type="http://schemas.openxmlformats.org/officeDocument/2006/relationships/image" Target="../media/image93.jpg"/><Relationship Id="rId14" Type="http://schemas.openxmlformats.org/officeDocument/2006/relationships/image" Target="../media/image98.jpg"/><Relationship Id="rId22" Type="http://schemas.openxmlformats.org/officeDocument/2006/relationships/image" Target="../media/image106.jp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8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8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8629" y="457699"/>
              <a:ext cx="776605" cy="264795"/>
            </a:xfrm>
            <a:custGeom>
              <a:avLst/>
              <a:gdLst/>
              <a:ahLst/>
              <a:cxnLst/>
              <a:rect l="l" t="t" r="r" b="b"/>
              <a:pathLst>
                <a:path w="776605" h="264795">
                  <a:moveTo>
                    <a:pt x="598755" y="209558"/>
                  </a:moveTo>
                  <a:lnTo>
                    <a:pt x="592838" y="209558"/>
                  </a:lnTo>
                  <a:lnTo>
                    <a:pt x="590705" y="212514"/>
                  </a:lnTo>
                  <a:lnTo>
                    <a:pt x="590705" y="235367"/>
                  </a:lnTo>
                  <a:lnTo>
                    <a:pt x="591274" y="237990"/>
                  </a:lnTo>
                  <a:lnTo>
                    <a:pt x="633599" y="259849"/>
                  </a:lnTo>
                  <a:lnTo>
                    <a:pt x="676993" y="264779"/>
                  </a:lnTo>
                  <a:lnTo>
                    <a:pt x="687622" y="264440"/>
                  </a:lnTo>
                  <a:lnTo>
                    <a:pt x="725726" y="256337"/>
                  </a:lnTo>
                  <a:lnTo>
                    <a:pt x="759887" y="232177"/>
                  </a:lnTo>
                  <a:lnTo>
                    <a:pt x="763822" y="226815"/>
                  </a:lnTo>
                  <a:lnTo>
                    <a:pt x="674034" y="226815"/>
                  </a:lnTo>
                  <a:lnTo>
                    <a:pt x="665649" y="226599"/>
                  </a:lnTo>
                  <a:lnTo>
                    <a:pt x="624354" y="219174"/>
                  </a:lnTo>
                  <a:lnTo>
                    <a:pt x="606480" y="212190"/>
                  </a:lnTo>
                  <a:lnTo>
                    <a:pt x="604008" y="211175"/>
                  </a:lnTo>
                  <a:lnTo>
                    <a:pt x="600479" y="209887"/>
                  </a:lnTo>
                  <a:lnTo>
                    <a:pt x="598755" y="209558"/>
                  </a:lnTo>
                  <a:close/>
                </a:path>
                <a:path w="776605" h="264795">
                  <a:moveTo>
                    <a:pt x="692602" y="0"/>
                  </a:moveTo>
                  <a:lnTo>
                    <a:pt x="686361" y="0"/>
                  </a:lnTo>
                  <a:lnTo>
                    <a:pt x="677112" y="309"/>
                  </a:lnTo>
                  <a:lnTo>
                    <a:pt x="635141" y="11033"/>
                  </a:lnTo>
                  <a:lnTo>
                    <a:pt x="605434" y="36118"/>
                  </a:lnTo>
                  <a:lnTo>
                    <a:pt x="593660" y="73960"/>
                  </a:lnTo>
                  <a:lnTo>
                    <a:pt x="594539" y="84839"/>
                  </a:lnTo>
                  <a:lnTo>
                    <a:pt x="615804" y="123702"/>
                  </a:lnTo>
                  <a:lnTo>
                    <a:pt x="652829" y="143483"/>
                  </a:lnTo>
                  <a:lnTo>
                    <a:pt x="693757" y="156303"/>
                  </a:lnTo>
                  <a:lnTo>
                    <a:pt x="703293" y="159819"/>
                  </a:lnTo>
                  <a:lnTo>
                    <a:pt x="729749" y="182929"/>
                  </a:lnTo>
                  <a:lnTo>
                    <a:pt x="729749" y="190818"/>
                  </a:lnTo>
                  <a:lnTo>
                    <a:pt x="707176" y="221545"/>
                  </a:lnTo>
                  <a:lnTo>
                    <a:pt x="674034" y="226815"/>
                  </a:lnTo>
                  <a:lnTo>
                    <a:pt x="763822" y="226815"/>
                  </a:lnTo>
                  <a:lnTo>
                    <a:pt x="776098" y="185888"/>
                  </a:lnTo>
                  <a:lnTo>
                    <a:pt x="775281" y="175102"/>
                  </a:lnTo>
                  <a:lnTo>
                    <a:pt x="755405" y="138278"/>
                  </a:lnTo>
                  <a:lnTo>
                    <a:pt x="719394" y="119322"/>
                  </a:lnTo>
                  <a:lnTo>
                    <a:pt x="679458" y="106503"/>
                  </a:lnTo>
                  <a:lnTo>
                    <a:pt x="669009" y="102758"/>
                  </a:lnTo>
                  <a:lnTo>
                    <a:pt x="640012" y="78891"/>
                  </a:lnTo>
                  <a:lnTo>
                    <a:pt x="640012" y="71001"/>
                  </a:lnTo>
                  <a:lnTo>
                    <a:pt x="669348" y="39940"/>
                  </a:lnTo>
                  <a:lnTo>
                    <a:pt x="690799" y="37966"/>
                  </a:lnTo>
                  <a:lnTo>
                    <a:pt x="762295" y="37966"/>
                  </a:lnTo>
                  <a:lnTo>
                    <a:pt x="762295" y="26132"/>
                  </a:lnTo>
                  <a:lnTo>
                    <a:pt x="729335" y="5753"/>
                  </a:lnTo>
                  <a:lnTo>
                    <a:pt x="698933" y="416"/>
                  </a:lnTo>
                  <a:lnTo>
                    <a:pt x="692602" y="0"/>
                  </a:lnTo>
                  <a:close/>
                </a:path>
                <a:path w="776605" h="264795">
                  <a:moveTo>
                    <a:pt x="762295" y="37966"/>
                  </a:moveTo>
                  <a:lnTo>
                    <a:pt x="690799" y="37966"/>
                  </a:lnTo>
                  <a:lnTo>
                    <a:pt x="705464" y="38645"/>
                  </a:lnTo>
                  <a:lnTo>
                    <a:pt x="719393" y="40680"/>
                  </a:lnTo>
                  <a:lnTo>
                    <a:pt x="732584" y="44070"/>
                  </a:lnTo>
                  <a:lnTo>
                    <a:pt x="745037" y="48813"/>
                  </a:lnTo>
                  <a:lnTo>
                    <a:pt x="749968" y="51118"/>
                  </a:lnTo>
                  <a:lnTo>
                    <a:pt x="753580" y="52265"/>
                  </a:lnTo>
                  <a:lnTo>
                    <a:pt x="760150" y="52265"/>
                  </a:lnTo>
                  <a:lnTo>
                    <a:pt x="762295" y="49306"/>
                  </a:lnTo>
                  <a:lnTo>
                    <a:pt x="762295" y="37966"/>
                  </a:lnTo>
                  <a:close/>
                </a:path>
                <a:path w="776605" h="264795">
                  <a:moveTo>
                    <a:pt x="269542" y="7395"/>
                  </a:moveTo>
                  <a:lnTo>
                    <a:pt x="232068" y="7395"/>
                  </a:lnTo>
                  <a:lnTo>
                    <a:pt x="229775" y="9700"/>
                  </a:lnTo>
                  <a:lnTo>
                    <a:pt x="229775" y="16271"/>
                  </a:lnTo>
                  <a:lnTo>
                    <a:pt x="230589" y="20054"/>
                  </a:lnTo>
                  <a:lnTo>
                    <a:pt x="232240" y="25638"/>
                  </a:lnTo>
                  <a:lnTo>
                    <a:pt x="298309" y="243577"/>
                  </a:lnTo>
                  <a:lnTo>
                    <a:pt x="299952" y="249170"/>
                  </a:lnTo>
                  <a:lnTo>
                    <a:pt x="301924" y="252869"/>
                  </a:lnTo>
                  <a:lnTo>
                    <a:pt x="306522" y="256481"/>
                  </a:lnTo>
                  <a:lnTo>
                    <a:pt x="310143" y="257383"/>
                  </a:lnTo>
                  <a:lnTo>
                    <a:pt x="344492" y="257383"/>
                  </a:lnTo>
                  <a:lnTo>
                    <a:pt x="348273" y="256400"/>
                  </a:lnTo>
                  <a:lnTo>
                    <a:pt x="352871" y="252453"/>
                  </a:lnTo>
                  <a:lnTo>
                    <a:pt x="354683" y="248677"/>
                  </a:lnTo>
                  <a:lnTo>
                    <a:pt x="356002" y="243084"/>
                  </a:lnTo>
                  <a:lnTo>
                    <a:pt x="364491" y="207582"/>
                  </a:lnTo>
                  <a:lnTo>
                    <a:pt x="328389" y="207582"/>
                  </a:lnTo>
                  <a:lnTo>
                    <a:pt x="281052" y="21201"/>
                  </a:lnTo>
                  <a:lnTo>
                    <a:pt x="279403" y="15617"/>
                  </a:lnTo>
                  <a:lnTo>
                    <a:pt x="277516" y="11917"/>
                  </a:lnTo>
                  <a:lnTo>
                    <a:pt x="273241" y="8305"/>
                  </a:lnTo>
                  <a:lnTo>
                    <a:pt x="269542" y="7395"/>
                  </a:lnTo>
                  <a:close/>
                </a:path>
                <a:path w="776605" h="264795">
                  <a:moveTo>
                    <a:pt x="437979" y="61634"/>
                  </a:moveTo>
                  <a:lnTo>
                    <a:pt x="399389" y="61634"/>
                  </a:lnTo>
                  <a:lnTo>
                    <a:pt x="443388" y="243577"/>
                  </a:lnTo>
                  <a:lnTo>
                    <a:pt x="444583" y="248677"/>
                  </a:lnTo>
                  <a:lnTo>
                    <a:pt x="446395" y="252453"/>
                  </a:lnTo>
                  <a:lnTo>
                    <a:pt x="450996" y="256400"/>
                  </a:lnTo>
                  <a:lnTo>
                    <a:pt x="454777" y="257383"/>
                  </a:lnTo>
                  <a:lnTo>
                    <a:pt x="489132" y="257383"/>
                  </a:lnTo>
                  <a:lnTo>
                    <a:pt x="492744" y="256481"/>
                  </a:lnTo>
                  <a:lnTo>
                    <a:pt x="497345" y="252869"/>
                  </a:lnTo>
                  <a:lnTo>
                    <a:pt x="499314" y="249170"/>
                  </a:lnTo>
                  <a:lnTo>
                    <a:pt x="500965" y="243577"/>
                  </a:lnTo>
                  <a:lnTo>
                    <a:pt x="511433" y="210049"/>
                  </a:lnTo>
                  <a:lnTo>
                    <a:pt x="472857" y="210049"/>
                  </a:lnTo>
                  <a:lnTo>
                    <a:pt x="437979" y="61634"/>
                  </a:lnTo>
                  <a:close/>
                </a:path>
                <a:path w="776605" h="264795">
                  <a:moveTo>
                    <a:pt x="569170" y="7395"/>
                  </a:moveTo>
                  <a:lnTo>
                    <a:pt x="533176" y="7395"/>
                  </a:lnTo>
                  <a:lnTo>
                    <a:pt x="529476" y="8305"/>
                  </a:lnTo>
                  <a:lnTo>
                    <a:pt x="525202" y="11917"/>
                  </a:lnTo>
                  <a:lnTo>
                    <a:pt x="523314" y="15617"/>
                  </a:lnTo>
                  <a:lnTo>
                    <a:pt x="521674" y="21201"/>
                  </a:lnTo>
                  <a:lnTo>
                    <a:pt x="472857" y="210049"/>
                  </a:lnTo>
                  <a:lnTo>
                    <a:pt x="511433" y="210049"/>
                  </a:lnTo>
                  <a:lnTo>
                    <a:pt x="569007" y="25638"/>
                  </a:lnTo>
                  <a:lnTo>
                    <a:pt x="569996" y="22680"/>
                  </a:lnTo>
                  <a:lnTo>
                    <a:pt x="570649" y="20384"/>
                  </a:lnTo>
                  <a:lnTo>
                    <a:pt x="571306" y="17096"/>
                  </a:lnTo>
                  <a:lnTo>
                    <a:pt x="571399" y="16271"/>
                  </a:lnTo>
                  <a:lnTo>
                    <a:pt x="571472" y="9700"/>
                  </a:lnTo>
                  <a:lnTo>
                    <a:pt x="569170" y="7395"/>
                  </a:lnTo>
                  <a:close/>
                </a:path>
                <a:path w="776605" h="264795">
                  <a:moveTo>
                    <a:pt x="416971" y="7395"/>
                  </a:moveTo>
                  <a:lnTo>
                    <a:pt x="383774" y="7395"/>
                  </a:lnTo>
                  <a:lnTo>
                    <a:pt x="379990" y="8305"/>
                  </a:lnTo>
                  <a:lnTo>
                    <a:pt x="375392" y="11917"/>
                  </a:lnTo>
                  <a:lnTo>
                    <a:pt x="373580" y="15617"/>
                  </a:lnTo>
                  <a:lnTo>
                    <a:pt x="328389" y="207582"/>
                  </a:lnTo>
                  <a:lnTo>
                    <a:pt x="364491" y="207582"/>
                  </a:lnTo>
                  <a:lnTo>
                    <a:pt x="399389" y="61634"/>
                  </a:lnTo>
                  <a:lnTo>
                    <a:pt x="437979" y="61634"/>
                  </a:lnTo>
                  <a:lnTo>
                    <a:pt x="427165" y="15617"/>
                  </a:lnTo>
                  <a:lnTo>
                    <a:pt x="425353" y="11917"/>
                  </a:lnTo>
                  <a:lnTo>
                    <a:pt x="420755" y="8305"/>
                  </a:lnTo>
                  <a:lnTo>
                    <a:pt x="416971" y="7395"/>
                  </a:lnTo>
                  <a:close/>
                </a:path>
                <a:path w="776605" h="264795">
                  <a:moveTo>
                    <a:pt x="94673" y="109461"/>
                  </a:moveTo>
                  <a:lnTo>
                    <a:pt x="55715" y="114948"/>
                  </a:lnTo>
                  <a:lnTo>
                    <a:pt x="14423" y="143254"/>
                  </a:lnTo>
                  <a:lnTo>
                    <a:pt x="0" y="189339"/>
                  </a:lnTo>
                  <a:lnTo>
                    <a:pt x="1294" y="205489"/>
                  </a:lnTo>
                  <a:lnTo>
                    <a:pt x="20711" y="243577"/>
                  </a:lnTo>
                  <a:lnTo>
                    <a:pt x="60095" y="262533"/>
                  </a:lnTo>
                  <a:lnTo>
                    <a:pt x="76922" y="263796"/>
                  </a:lnTo>
                  <a:lnTo>
                    <a:pt x="100772" y="261362"/>
                  </a:lnTo>
                  <a:lnTo>
                    <a:pt x="122528" y="254058"/>
                  </a:lnTo>
                  <a:lnTo>
                    <a:pt x="142189" y="241884"/>
                  </a:lnTo>
                  <a:lnTo>
                    <a:pt x="157720" y="226815"/>
                  </a:lnTo>
                  <a:lnTo>
                    <a:pt x="88753" y="226815"/>
                  </a:lnTo>
                  <a:lnTo>
                    <a:pt x="79693" y="226183"/>
                  </a:lnTo>
                  <a:lnTo>
                    <a:pt x="49461" y="196137"/>
                  </a:lnTo>
                  <a:lnTo>
                    <a:pt x="48814" y="186874"/>
                  </a:lnTo>
                  <a:lnTo>
                    <a:pt x="49677" y="176892"/>
                  </a:lnTo>
                  <a:lnTo>
                    <a:pt x="80000" y="145827"/>
                  </a:lnTo>
                  <a:lnTo>
                    <a:pt x="104534" y="142993"/>
                  </a:lnTo>
                  <a:lnTo>
                    <a:pt x="203149" y="142993"/>
                  </a:lnTo>
                  <a:lnTo>
                    <a:pt x="203149" y="117844"/>
                  </a:lnTo>
                  <a:lnTo>
                    <a:pt x="156800" y="117844"/>
                  </a:lnTo>
                  <a:lnTo>
                    <a:pt x="148493" y="115981"/>
                  </a:lnTo>
                  <a:lnTo>
                    <a:pt x="140341" y="114332"/>
                  </a:lnTo>
                  <a:lnTo>
                    <a:pt x="101897" y="109600"/>
                  </a:lnTo>
                  <a:lnTo>
                    <a:pt x="94673" y="109461"/>
                  </a:lnTo>
                  <a:close/>
                </a:path>
                <a:path w="776605" h="264795">
                  <a:moveTo>
                    <a:pt x="213051" y="224840"/>
                  </a:moveTo>
                  <a:lnTo>
                    <a:pt x="159755" y="224840"/>
                  </a:lnTo>
                  <a:lnTo>
                    <a:pt x="162714" y="231090"/>
                  </a:lnTo>
                  <a:lnTo>
                    <a:pt x="183919" y="258370"/>
                  </a:lnTo>
                  <a:lnTo>
                    <a:pt x="189174" y="258370"/>
                  </a:lnTo>
                  <a:lnTo>
                    <a:pt x="217448" y="238646"/>
                  </a:lnTo>
                  <a:lnTo>
                    <a:pt x="217448" y="233716"/>
                  </a:lnTo>
                  <a:lnTo>
                    <a:pt x="216786" y="231583"/>
                  </a:lnTo>
                  <a:lnTo>
                    <a:pt x="215476" y="229281"/>
                  </a:lnTo>
                  <a:lnTo>
                    <a:pt x="213051" y="224840"/>
                  </a:lnTo>
                  <a:close/>
                </a:path>
                <a:path w="776605" h="264795">
                  <a:moveTo>
                    <a:pt x="203149" y="142993"/>
                  </a:moveTo>
                  <a:lnTo>
                    <a:pt x="104534" y="142993"/>
                  </a:lnTo>
                  <a:lnTo>
                    <a:pt x="110988" y="143101"/>
                  </a:lnTo>
                  <a:lnTo>
                    <a:pt x="117535" y="143425"/>
                  </a:lnTo>
                  <a:lnTo>
                    <a:pt x="156800" y="149400"/>
                  </a:lnTo>
                  <a:lnTo>
                    <a:pt x="156800" y="170771"/>
                  </a:lnTo>
                  <a:lnTo>
                    <a:pt x="138552" y="209573"/>
                  </a:lnTo>
                  <a:lnTo>
                    <a:pt x="102928" y="225519"/>
                  </a:lnTo>
                  <a:lnTo>
                    <a:pt x="88753" y="226815"/>
                  </a:lnTo>
                  <a:lnTo>
                    <a:pt x="157720" y="226815"/>
                  </a:lnTo>
                  <a:lnTo>
                    <a:pt x="159755" y="224840"/>
                  </a:lnTo>
                  <a:lnTo>
                    <a:pt x="213051" y="224840"/>
                  </a:lnTo>
                  <a:lnTo>
                    <a:pt x="211528" y="222051"/>
                  </a:lnTo>
                  <a:lnTo>
                    <a:pt x="208485" y="215311"/>
                  </a:lnTo>
                  <a:lnTo>
                    <a:pt x="204211" y="202821"/>
                  </a:lnTo>
                  <a:lnTo>
                    <a:pt x="203149" y="194439"/>
                  </a:lnTo>
                  <a:lnTo>
                    <a:pt x="203149" y="142993"/>
                  </a:lnTo>
                  <a:close/>
                </a:path>
                <a:path w="776605" h="264795">
                  <a:moveTo>
                    <a:pt x="191400" y="38952"/>
                  </a:moveTo>
                  <a:lnTo>
                    <a:pt x="97631" y="38952"/>
                  </a:lnTo>
                  <a:lnTo>
                    <a:pt x="112701" y="39769"/>
                  </a:lnTo>
                  <a:lnTo>
                    <a:pt x="125366" y="42220"/>
                  </a:lnTo>
                  <a:lnTo>
                    <a:pt x="153471" y="69833"/>
                  </a:lnTo>
                  <a:lnTo>
                    <a:pt x="156800" y="97134"/>
                  </a:lnTo>
                  <a:lnTo>
                    <a:pt x="156800" y="117844"/>
                  </a:lnTo>
                  <a:lnTo>
                    <a:pt x="203149" y="117844"/>
                  </a:lnTo>
                  <a:lnTo>
                    <a:pt x="203149" y="92204"/>
                  </a:lnTo>
                  <a:lnTo>
                    <a:pt x="201684" y="70495"/>
                  </a:lnTo>
                  <a:lnTo>
                    <a:pt x="197291" y="51712"/>
                  </a:lnTo>
                  <a:lnTo>
                    <a:pt x="191400" y="38952"/>
                  </a:lnTo>
                  <a:close/>
                </a:path>
                <a:path w="776605" h="264795">
                  <a:moveTo>
                    <a:pt x="106010" y="0"/>
                  </a:moveTo>
                  <a:lnTo>
                    <a:pt x="62130" y="5422"/>
                  </a:lnTo>
                  <a:lnTo>
                    <a:pt x="22684" y="20215"/>
                  </a:lnTo>
                  <a:lnTo>
                    <a:pt x="16764" y="29423"/>
                  </a:lnTo>
                  <a:lnTo>
                    <a:pt x="16764" y="53745"/>
                  </a:lnTo>
                  <a:lnTo>
                    <a:pt x="18739" y="56702"/>
                  </a:lnTo>
                  <a:lnTo>
                    <a:pt x="23670" y="56702"/>
                  </a:lnTo>
                  <a:lnTo>
                    <a:pt x="25149" y="56457"/>
                  </a:lnTo>
                  <a:lnTo>
                    <a:pt x="29091" y="55472"/>
                  </a:lnTo>
                  <a:lnTo>
                    <a:pt x="32373" y="54237"/>
                  </a:lnTo>
                  <a:lnTo>
                    <a:pt x="36980" y="52265"/>
                  </a:lnTo>
                  <a:lnTo>
                    <a:pt x="44423" y="49445"/>
                  </a:lnTo>
                  <a:lnTo>
                    <a:pt x="82653" y="39877"/>
                  </a:lnTo>
                  <a:lnTo>
                    <a:pt x="97631" y="38952"/>
                  </a:lnTo>
                  <a:lnTo>
                    <a:pt x="191400" y="38952"/>
                  </a:lnTo>
                  <a:lnTo>
                    <a:pt x="189971" y="35856"/>
                  </a:lnTo>
                  <a:lnTo>
                    <a:pt x="179726" y="22928"/>
                  </a:lnTo>
                  <a:lnTo>
                    <a:pt x="166335" y="12896"/>
                  </a:lnTo>
                  <a:lnTo>
                    <a:pt x="149586" y="5731"/>
                  </a:lnTo>
                  <a:lnTo>
                    <a:pt x="129478" y="1432"/>
                  </a:lnTo>
                  <a:lnTo>
                    <a:pt x="106010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116" y="790300"/>
              <a:ext cx="772795" cy="174625"/>
            </a:xfrm>
            <a:custGeom>
              <a:avLst/>
              <a:gdLst/>
              <a:ahLst/>
              <a:cxnLst/>
              <a:rect l="l" t="t" r="r" b="b"/>
              <a:pathLst>
                <a:path w="772794" h="174625">
                  <a:moveTo>
                    <a:pt x="6038" y="0"/>
                  </a:moveTo>
                  <a:lnTo>
                    <a:pt x="1226" y="2735"/>
                  </a:lnTo>
                  <a:lnTo>
                    <a:pt x="0" y="8081"/>
                  </a:lnTo>
                  <a:lnTo>
                    <a:pt x="3646" y="14194"/>
                  </a:lnTo>
                  <a:lnTo>
                    <a:pt x="41806" y="45980"/>
                  </a:lnTo>
                  <a:lnTo>
                    <a:pt x="82439" y="74646"/>
                  </a:lnTo>
                  <a:lnTo>
                    <a:pt x="125386" y="100027"/>
                  </a:lnTo>
                  <a:lnTo>
                    <a:pt x="170488" y="121958"/>
                  </a:lnTo>
                  <a:lnTo>
                    <a:pt x="217585" y="140273"/>
                  </a:lnTo>
                  <a:lnTo>
                    <a:pt x="266517" y="154806"/>
                  </a:lnTo>
                  <a:lnTo>
                    <a:pt x="317124" y="165392"/>
                  </a:lnTo>
                  <a:lnTo>
                    <a:pt x="369247" y="171865"/>
                  </a:lnTo>
                  <a:lnTo>
                    <a:pt x="422725" y="174060"/>
                  </a:lnTo>
                  <a:lnTo>
                    <a:pt x="473327" y="171844"/>
                  </a:lnTo>
                  <a:lnTo>
                    <a:pt x="525159" y="165246"/>
                  </a:lnTo>
                  <a:lnTo>
                    <a:pt x="577164" y="154343"/>
                  </a:lnTo>
                  <a:lnTo>
                    <a:pt x="628288" y="139211"/>
                  </a:lnTo>
                  <a:lnTo>
                    <a:pt x="677472" y="119925"/>
                  </a:lnTo>
                  <a:lnTo>
                    <a:pt x="723661" y="96561"/>
                  </a:lnTo>
                  <a:lnTo>
                    <a:pt x="765798" y="69196"/>
                  </a:lnTo>
                  <a:lnTo>
                    <a:pt x="772369" y="60090"/>
                  </a:lnTo>
                  <a:lnTo>
                    <a:pt x="770689" y="51612"/>
                  </a:lnTo>
                  <a:lnTo>
                    <a:pt x="763193" y="46507"/>
                  </a:lnTo>
                  <a:lnTo>
                    <a:pt x="752313" y="47521"/>
                  </a:lnTo>
                  <a:lnTo>
                    <a:pt x="707244" y="65037"/>
                  </a:lnTo>
                  <a:lnTo>
                    <a:pt x="661408" y="79789"/>
                  </a:lnTo>
                  <a:lnTo>
                    <a:pt x="615139" y="91802"/>
                  </a:lnTo>
                  <a:lnTo>
                    <a:pt x="568775" y="101102"/>
                  </a:lnTo>
                  <a:lnTo>
                    <a:pt x="522652" y="107714"/>
                  </a:lnTo>
                  <a:lnTo>
                    <a:pt x="477105" y="111662"/>
                  </a:lnTo>
                  <a:lnTo>
                    <a:pt x="432471" y="112973"/>
                  </a:lnTo>
                  <a:lnTo>
                    <a:pt x="381877" y="111443"/>
                  </a:lnTo>
                  <a:lnTo>
                    <a:pt x="331835" y="106933"/>
                  </a:lnTo>
                  <a:lnTo>
                    <a:pt x="282536" y="99559"/>
                  </a:lnTo>
                  <a:lnTo>
                    <a:pt x="234174" y="89438"/>
                  </a:lnTo>
                  <a:lnTo>
                    <a:pt x="186940" y="76686"/>
                  </a:lnTo>
                  <a:lnTo>
                    <a:pt x="141028" y="61421"/>
                  </a:lnTo>
                  <a:lnTo>
                    <a:pt x="96631" y="43760"/>
                  </a:lnTo>
                  <a:lnTo>
                    <a:pt x="53939" y="23819"/>
                  </a:lnTo>
                  <a:lnTo>
                    <a:pt x="13147" y="1715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15" y="773556"/>
              <a:ext cx="161493" cy="15614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1939" y="1093927"/>
            <a:ext cx="4547870" cy="98488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spc="-85" dirty="0"/>
              <a:t>Querying </a:t>
            </a:r>
            <a:r>
              <a:rPr sz="3200" spc="-110" dirty="0"/>
              <a:t>the </a:t>
            </a:r>
            <a:r>
              <a:rPr sz="3200" spc="-140" dirty="0"/>
              <a:t>Data</a:t>
            </a:r>
            <a:r>
              <a:rPr sz="3200" spc="-190" dirty="0"/>
              <a:t> </a:t>
            </a:r>
            <a:r>
              <a:rPr sz="3200" spc="-125" dirty="0"/>
              <a:t>Lake</a:t>
            </a:r>
            <a:endParaRPr sz="3200"/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b="0" spc="5" dirty="0">
                <a:latin typeface="Century Gothic"/>
                <a:cs typeface="Century Gothic"/>
              </a:rPr>
              <a:t>with </a:t>
            </a:r>
            <a:r>
              <a:rPr sz="2000" b="0" spc="-130" dirty="0">
                <a:latin typeface="Century Gothic"/>
                <a:cs typeface="Century Gothic"/>
              </a:rPr>
              <a:t>Athena </a:t>
            </a:r>
            <a:r>
              <a:rPr sz="2000" b="0" spc="-190" dirty="0">
                <a:latin typeface="Century Gothic"/>
                <a:cs typeface="Century Gothic"/>
              </a:rPr>
              <a:t>and</a:t>
            </a:r>
            <a:r>
              <a:rPr sz="2000" b="0" spc="10" dirty="0">
                <a:latin typeface="Century Gothic"/>
                <a:cs typeface="Century Gothic"/>
              </a:rPr>
              <a:t> </a:t>
            </a:r>
            <a:r>
              <a:rPr sz="2000" b="0" spc="-45" dirty="0">
                <a:latin typeface="Century Gothic"/>
                <a:cs typeface="Century Gothic"/>
              </a:rPr>
              <a:t>Quicksight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2040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Pay </a:t>
            </a:r>
            <a:r>
              <a:rPr spc="-110" dirty="0"/>
              <a:t>Per</a:t>
            </a:r>
            <a:r>
              <a:rPr spc="-135" dirty="0"/>
              <a:t> </a:t>
            </a:r>
            <a:r>
              <a:rPr spc="-85" dirty="0"/>
              <a:t>Query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2545" y="1001267"/>
            <a:ext cx="4074795" cy="27362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Pay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only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queries </a:t>
            </a:r>
            <a:r>
              <a:rPr sz="2000" spc="-95" dirty="0">
                <a:solidFill>
                  <a:srgbClr val="002D43"/>
                </a:solidFill>
                <a:latin typeface="Century Gothic"/>
                <a:cs typeface="Century Gothic"/>
              </a:rPr>
              <a:t>you</a:t>
            </a:r>
            <a:r>
              <a:rPr sz="2000" spc="-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10" dirty="0">
                <a:solidFill>
                  <a:srgbClr val="002D43"/>
                </a:solidFill>
                <a:latin typeface="Century Gothic"/>
                <a:cs typeface="Century Gothic"/>
              </a:rPr>
              <a:t>run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directly </a:t>
            </a:r>
            <a:r>
              <a:rPr sz="2000" spc="5" dirty="0">
                <a:solidFill>
                  <a:srgbClr val="002D43"/>
                </a:solidFill>
                <a:latin typeface="Century Gothic"/>
                <a:cs typeface="Century Gothic"/>
              </a:rPr>
              <a:t>from</a:t>
            </a:r>
            <a:r>
              <a:rPr sz="2000" spc="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10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2000">
              <a:latin typeface="Century Gothic"/>
              <a:cs typeface="Century Gothic"/>
            </a:endParaRPr>
          </a:p>
          <a:p>
            <a:pPr marL="1041400" lvl="1" indent="-28575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No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additional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storage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charge</a:t>
            </a:r>
            <a:endParaRPr sz="1800">
              <a:latin typeface="Century Gothic"/>
              <a:cs typeface="Century Gothic"/>
            </a:endParaRPr>
          </a:p>
          <a:p>
            <a:pPr marL="298450" marR="1061085" indent="-28575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30" dirty="0">
                <a:solidFill>
                  <a:srgbClr val="002D43"/>
                </a:solidFill>
                <a:latin typeface="Century Gothic"/>
                <a:cs typeface="Century Gothic"/>
              </a:rPr>
              <a:t>Save </a:t>
            </a:r>
            <a:r>
              <a:rPr sz="2000" spc="-55" dirty="0">
                <a:solidFill>
                  <a:srgbClr val="002D43"/>
                </a:solidFill>
                <a:latin typeface="Century Gothic"/>
                <a:cs typeface="Century Gothic"/>
              </a:rPr>
              <a:t>costs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000" spc="-75" dirty="0">
                <a:solidFill>
                  <a:srgbClr val="002D43"/>
                </a:solidFill>
                <a:latin typeface="Century Gothic"/>
                <a:cs typeface="Century Gothic"/>
              </a:rPr>
              <a:t>improve  </a:t>
            </a:r>
            <a:r>
              <a:rPr sz="2000" spc="-114" dirty="0">
                <a:solidFill>
                  <a:srgbClr val="002D43"/>
                </a:solidFill>
                <a:latin typeface="Century Gothic"/>
                <a:cs typeface="Century Gothic"/>
              </a:rPr>
              <a:t>performance</a:t>
            </a:r>
            <a:endParaRPr sz="20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Compression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solidFill>
                  <a:srgbClr val="002D43"/>
                </a:solidFill>
                <a:latin typeface="Century Gothic"/>
                <a:cs typeface="Century Gothic"/>
              </a:rPr>
              <a:t>Partitioning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Columnar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formats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307" y="1571455"/>
            <a:ext cx="1558308" cy="101798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271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Runs </a:t>
            </a:r>
            <a:r>
              <a:rPr spc="-100" dirty="0"/>
              <a:t>standard</a:t>
            </a:r>
            <a:r>
              <a:rPr spc="-95" dirty="0"/>
              <a:t> </a:t>
            </a:r>
            <a:r>
              <a:rPr spc="-60" dirty="0"/>
              <a:t>SQL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22138" y="993140"/>
            <a:ext cx="3850004" cy="3543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Uses 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Presto </a:t>
            </a: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ANSI </a:t>
            </a: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SQL</a:t>
            </a:r>
            <a:r>
              <a:rPr sz="1800" spc="-3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support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Works </a:t>
            </a: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standard </a:t>
            </a: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2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formats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CSV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229" dirty="0">
                <a:solidFill>
                  <a:srgbClr val="002D43"/>
                </a:solidFill>
                <a:latin typeface="Century Gothic"/>
                <a:cs typeface="Century Gothic"/>
              </a:rPr>
              <a:t>Apache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Weblogs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JSON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Parquet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200" dirty="0">
                <a:solidFill>
                  <a:srgbClr val="002D43"/>
                </a:solidFill>
                <a:latin typeface="Century Gothic"/>
                <a:cs typeface="Century Gothic"/>
              </a:rPr>
              <a:t>ORC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Handles 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complex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queries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Large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Joins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Window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functions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Arrays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9903" y="1880367"/>
            <a:ext cx="2383359" cy="10470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5298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Fast </a:t>
            </a:r>
            <a:r>
              <a:rPr spc="-105" dirty="0"/>
              <a:t>Performance </a:t>
            </a:r>
            <a:r>
              <a:rPr spc="-50" dirty="0"/>
              <a:t>for </a:t>
            </a:r>
            <a:r>
              <a:rPr spc="-110" dirty="0"/>
              <a:t>Large </a:t>
            </a:r>
            <a:r>
              <a:rPr spc="-120" dirty="0"/>
              <a:t>Data</a:t>
            </a:r>
            <a:r>
              <a:rPr spc="-65" dirty="0"/>
              <a:t> </a:t>
            </a:r>
            <a:r>
              <a:rPr spc="-130" dirty="0"/>
              <a:t>Sets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1638" y="1001267"/>
            <a:ext cx="6282055" cy="18389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Fast, </a:t>
            </a:r>
            <a:r>
              <a:rPr sz="2000" spc="-165" dirty="0">
                <a:solidFill>
                  <a:srgbClr val="002D43"/>
                </a:solidFill>
                <a:latin typeface="Century Gothic"/>
                <a:cs typeface="Century Gothic"/>
              </a:rPr>
              <a:t>ad-hoc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queries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Executes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queries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2000" spc="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50" dirty="0">
                <a:solidFill>
                  <a:srgbClr val="002D43"/>
                </a:solidFill>
                <a:latin typeface="Century Gothic"/>
                <a:cs typeface="Century Gothic"/>
              </a:rPr>
              <a:t>parallel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No </a:t>
            </a:r>
            <a:r>
              <a:rPr sz="2000" spc="-25" dirty="0">
                <a:solidFill>
                  <a:srgbClr val="002D43"/>
                </a:solidFill>
                <a:latin typeface="Century Gothic"/>
                <a:cs typeface="Century Gothic"/>
              </a:rPr>
              <a:t>provisioning </a:t>
            </a:r>
            <a:r>
              <a:rPr sz="2000" spc="-65" dirty="0">
                <a:solidFill>
                  <a:srgbClr val="002D43"/>
                </a:solidFill>
                <a:latin typeface="Century Gothic"/>
                <a:cs typeface="Century Gothic"/>
              </a:rPr>
              <a:t>extra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resources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complex</a:t>
            </a:r>
            <a:r>
              <a:rPr sz="2000" spc="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queries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Scales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automatically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2000" spc="-130" dirty="0">
                <a:solidFill>
                  <a:srgbClr val="002D43"/>
                </a:solidFill>
                <a:latin typeface="Century Gothic"/>
                <a:cs typeface="Century Gothic"/>
              </a:rPr>
              <a:t>Athena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Federated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</a:t>
            </a:r>
            <a:r>
              <a:rPr sz="2000" spc="2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75" dirty="0">
                <a:solidFill>
                  <a:srgbClr val="002D43"/>
                </a:solidFill>
                <a:latin typeface="Century Gothic"/>
                <a:cs typeface="Century Gothic"/>
              </a:rPr>
              <a:t>(Preview)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3033" y="3209585"/>
            <a:ext cx="1845468" cy="94654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3961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When </a:t>
            </a:r>
            <a:r>
              <a:rPr spc="-60" dirty="0"/>
              <a:t>to </a:t>
            </a:r>
            <a:r>
              <a:rPr spc="-140" dirty="0"/>
              <a:t>use </a:t>
            </a:r>
            <a:r>
              <a:rPr spc="-100" dirty="0"/>
              <a:t>Athena </a:t>
            </a:r>
            <a:r>
              <a:rPr spc="-150" dirty="0"/>
              <a:t>vs</a:t>
            </a:r>
            <a:r>
              <a:rPr spc="-65" dirty="0"/>
              <a:t> </a:t>
            </a:r>
            <a:r>
              <a:rPr spc="-140" dirty="0"/>
              <a:t>EMR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506855">
              <a:lnSpc>
                <a:spcPct val="100000"/>
              </a:lnSpc>
              <a:spcBef>
                <a:spcPts val="480"/>
              </a:spcBef>
            </a:pPr>
            <a:r>
              <a:rPr spc="-130" dirty="0"/>
              <a:t>Athena</a:t>
            </a: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145" dirty="0"/>
              <a:t>Ad-hoc</a:t>
            </a:r>
            <a:r>
              <a:rPr spc="-35" dirty="0"/>
              <a:t> </a:t>
            </a:r>
            <a:r>
              <a:rPr spc="-70" dirty="0"/>
              <a:t>querying</a:t>
            </a: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" dirty="0"/>
              <a:t>Serverless</a:t>
            </a:r>
          </a:p>
          <a:p>
            <a:pPr marL="1040765" marR="53340" lvl="1" indent="-285750">
              <a:lnSpc>
                <a:spcPct val="101099"/>
              </a:lnSpc>
              <a:spcBef>
                <a:spcPts val="49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No </a:t>
            </a: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setup </a:t>
            </a: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or 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management 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of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 cluster</a:t>
            </a:r>
            <a:endParaRPr sz="1800">
              <a:latin typeface="Century Gothic"/>
              <a:cs typeface="Century Gothic"/>
            </a:endParaRPr>
          </a:p>
          <a:p>
            <a:pPr marL="298450" marR="344170" indent="-285750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35" dirty="0"/>
              <a:t>Run </a:t>
            </a:r>
            <a:r>
              <a:rPr spc="-60" dirty="0"/>
              <a:t>queries </a:t>
            </a:r>
            <a:r>
              <a:rPr spc="-25" dirty="0"/>
              <a:t>using </a:t>
            </a:r>
            <a:r>
              <a:rPr spc="-95" dirty="0"/>
              <a:t>standard  </a:t>
            </a:r>
            <a:r>
              <a:rPr spc="20" dirty="0"/>
              <a:t>SQL</a:t>
            </a:r>
          </a:p>
          <a:p>
            <a:pPr marL="298450" marR="508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90" dirty="0"/>
              <a:t>Scales </a:t>
            </a:r>
            <a:r>
              <a:rPr spc="-85" dirty="0"/>
              <a:t>automatically </a:t>
            </a:r>
            <a:r>
              <a:rPr spc="-170" dirty="0"/>
              <a:t>based </a:t>
            </a:r>
            <a:r>
              <a:rPr spc="-100" dirty="0"/>
              <a:t>on  </a:t>
            </a:r>
            <a:r>
              <a:rPr spc="-75" dirty="0"/>
              <a:t>complexity </a:t>
            </a:r>
            <a:r>
              <a:rPr spc="-20" dirty="0"/>
              <a:t>of</a:t>
            </a:r>
            <a:r>
              <a:rPr spc="10" dirty="0"/>
              <a:t> </a:t>
            </a:r>
            <a:r>
              <a:rPr spc="-60" dirty="0"/>
              <a:t>queries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65052" y="1001267"/>
            <a:ext cx="3714750" cy="335787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635" algn="ctr">
              <a:lnSpc>
                <a:spcPct val="100000"/>
              </a:lnSpc>
              <a:spcBef>
                <a:spcPts val="480"/>
              </a:spcBef>
            </a:pP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EMR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6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5" dirty="0">
                <a:solidFill>
                  <a:srgbClr val="002D43"/>
                </a:solidFill>
                <a:latin typeface="Century Gothic"/>
                <a:cs typeface="Century Gothic"/>
              </a:rPr>
              <a:t>processing/ETL</a:t>
            </a:r>
            <a:endParaRPr sz="2000">
              <a:latin typeface="Century Gothic"/>
              <a:cs typeface="Century Gothic"/>
            </a:endParaRPr>
          </a:p>
          <a:p>
            <a:pPr marL="298450" marR="184785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Build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000" spc="-204" dirty="0">
                <a:solidFill>
                  <a:srgbClr val="002D43"/>
                </a:solidFill>
                <a:latin typeface="Century Gothic"/>
                <a:cs typeface="Century Gothic"/>
              </a:rPr>
              <a:t>manage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2000" spc="-110" dirty="0">
                <a:solidFill>
                  <a:srgbClr val="002D43"/>
                </a:solidFill>
                <a:latin typeface="Century Gothic"/>
                <a:cs typeface="Century Gothic"/>
              </a:rPr>
              <a:t>own  </a:t>
            </a: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cluster</a:t>
            </a:r>
            <a:endParaRPr sz="2000">
              <a:latin typeface="Century Gothic"/>
              <a:cs typeface="Century Gothic"/>
            </a:endParaRPr>
          </a:p>
          <a:p>
            <a:pPr marL="298450" marR="8763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Run 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custom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applications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and  </a:t>
            </a:r>
            <a:r>
              <a:rPr sz="2000" spc="-240" dirty="0">
                <a:solidFill>
                  <a:srgbClr val="002D43"/>
                </a:solidFill>
                <a:latin typeface="Century Gothic"/>
                <a:cs typeface="Century Gothic"/>
              </a:rPr>
              <a:t>code</a:t>
            </a:r>
            <a:endParaRPr sz="2000">
              <a:latin typeface="Century Gothic"/>
              <a:cs typeface="Century Gothic"/>
            </a:endParaRPr>
          </a:p>
          <a:p>
            <a:pPr marL="298450" marR="68072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big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-80" dirty="0">
                <a:solidFill>
                  <a:srgbClr val="002D43"/>
                </a:solidFill>
                <a:latin typeface="Century Gothic"/>
                <a:cs typeface="Century Gothic"/>
              </a:rPr>
              <a:t>processing  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frameworks</a:t>
            </a:r>
            <a:endParaRPr sz="2000">
              <a:latin typeface="Century Gothic"/>
              <a:cs typeface="Century Gothic"/>
            </a:endParaRPr>
          </a:p>
          <a:p>
            <a:pPr marL="1041400" marR="5080" lvl="1" indent="-285750">
              <a:lnSpc>
                <a:spcPct val="102200"/>
              </a:lnSpc>
              <a:spcBef>
                <a:spcPts val="34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Spark,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Hadoop,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Presto, </a:t>
            </a: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or  </a:t>
            </a: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HBase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4518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When </a:t>
            </a:r>
            <a:r>
              <a:rPr spc="-60" dirty="0"/>
              <a:t>to </a:t>
            </a:r>
            <a:r>
              <a:rPr spc="-140" dirty="0"/>
              <a:t>use </a:t>
            </a:r>
            <a:r>
              <a:rPr spc="-100" dirty="0"/>
              <a:t>Athena </a:t>
            </a:r>
            <a:r>
              <a:rPr spc="-150" dirty="0"/>
              <a:t>vs</a:t>
            </a:r>
            <a:r>
              <a:rPr spc="-50" dirty="0"/>
              <a:t> </a:t>
            </a:r>
            <a:r>
              <a:rPr spc="-100" dirty="0"/>
              <a:t>Redshift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506855">
              <a:lnSpc>
                <a:spcPct val="100000"/>
              </a:lnSpc>
              <a:spcBef>
                <a:spcPts val="480"/>
              </a:spcBef>
            </a:pPr>
            <a:r>
              <a:rPr spc="-130" dirty="0"/>
              <a:t>Athena</a:t>
            </a: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145" dirty="0"/>
              <a:t>Ad-hoc</a:t>
            </a:r>
            <a:r>
              <a:rPr spc="-35" dirty="0"/>
              <a:t> </a:t>
            </a:r>
            <a:r>
              <a:rPr spc="-70" dirty="0"/>
              <a:t>querying</a:t>
            </a: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" dirty="0"/>
              <a:t>Serverless</a:t>
            </a:r>
          </a:p>
          <a:p>
            <a:pPr marL="1040765" marR="53340" lvl="1" indent="-285750">
              <a:lnSpc>
                <a:spcPct val="101099"/>
              </a:lnSpc>
              <a:spcBef>
                <a:spcPts val="49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No </a:t>
            </a: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setup </a:t>
            </a: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or 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management 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of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 cluster</a:t>
            </a:r>
            <a:endParaRPr sz="1800">
              <a:latin typeface="Century Gothic"/>
              <a:cs typeface="Century Gothic"/>
            </a:endParaRPr>
          </a:p>
          <a:p>
            <a:pPr marL="298450" marR="344170" indent="-285750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35" dirty="0"/>
              <a:t>Run </a:t>
            </a:r>
            <a:r>
              <a:rPr spc="-60" dirty="0"/>
              <a:t>queries </a:t>
            </a:r>
            <a:r>
              <a:rPr spc="-25" dirty="0"/>
              <a:t>using </a:t>
            </a:r>
            <a:r>
              <a:rPr spc="-95" dirty="0"/>
              <a:t>standard  </a:t>
            </a:r>
            <a:r>
              <a:rPr spc="20" dirty="0"/>
              <a:t>SQL</a:t>
            </a:r>
          </a:p>
          <a:p>
            <a:pPr marL="298450" marR="508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90" dirty="0"/>
              <a:t>Scales </a:t>
            </a:r>
            <a:r>
              <a:rPr spc="-85" dirty="0"/>
              <a:t>automatically </a:t>
            </a:r>
            <a:r>
              <a:rPr spc="-170" dirty="0"/>
              <a:t>based </a:t>
            </a:r>
            <a:r>
              <a:rPr spc="-100" dirty="0"/>
              <a:t>on  </a:t>
            </a:r>
            <a:r>
              <a:rPr spc="-75" dirty="0"/>
              <a:t>complexity </a:t>
            </a:r>
            <a:r>
              <a:rPr spc="-20" dirty="0"/>
              <a:t>of</a:t>
            </a:r>
            <a:r>
              <a:rPr spc="10" dirty="0"/>
              <a:t> </a:t>
            </a:r>
            <a:r>
              <a:rPr spc="-60" dirty="0"/>
              <a:t>queries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442720">
              <a:lnSpc>
                <a:spcPct val="100000"/>
              </a:lnSpc>
              <a:spcBef>
                <a:spcPts val="480"/>
              </a:spcBef>
            </a:pPr>
            <a:r>
              <a:rPr spc="-10" dirty="0"/>
              <a:t>Redshift</a:t>
            </a: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165" dirty="0"/>
              <a:t>Data</a:t>
            </a:r>
            <a:r>
              <a:rPr spc="-40" dirty="0"/>
              <a:t> </a:t>
            </a:r>
            <a:r>
              <a:rPr spc="-110" dirty="0"/>
              <a:t>warehouse</a:t>
            </a:r>
          </a:p>
          <a:p>
            <a:pPr marL="1041400" marR="272415" lvl="1" indent="-285750">
              <a:lnSpc>
                <a:spcPct val="101099"/>
              </a:lnSpc>
              <a:spcBef>
                <a:spcPts val="49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5" dirty="0">
                <a:solidFill>
                  <a:srgbClr val="002D43"/>
                </a:solidFill>
                <a:latin typeface="Century Gothic"/>
                <a:cs typeface="Century Gothic"/>
              </a:rPr>
              <a:t>Historical 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analysis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65" dirty="0">
                <a:solidFill>
                  <a:srgbClr val="002D43"/>
                </a:solidFill>
                <a:latin typeface="Century Gothic"/>
                <a:cs typeface="Century Gothic"/>
              </a:rPr>
              <a:t>and  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reporting</a:t>
            </a:r>
            <a:endParaRPr sz="1800">
              <a:latin typeface="Century Gothic"/>
              <a:cs typeface="Century Gothic"/>
            </a:endParaRPr>
          </a:p>
          <a:p>
            <a:pPr marL="298450" indent="-285750" algn="just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98450" algn="l"/>
              </a:tabLst>
            </a:pPr>
            <a:r>
              <a:rPr spc="-185" dirty="0"/>
              <a:t>Need </a:t>
            </a:r>
            <a:r>
              <a:rPr spc="-35" dirty="0"/>
              <a:t>to </a:t>
            </a:r>
            <a:r>
              <a:rPr spc="-65" dirty="0"/>
              <a:t>setup </a:t>
            </a:r>
            <a:r>
              <a:rPr spc="-315" dirty="0"/>
              <a:t>a</a:t>
            </a:r>
            <a:r>
              <a:rPr spc="-235" dirty="0"/>
              <a:t> </a:t>
            </a:r>
            <a:r>
              <a:rPr spc="-30" dirty="0"/>
              <a:t>cluster</a:t>
            </a:r>
          </a:p>
          <a:p>
            <a:pPr marL="298450" marR="281305" indent="-285750" algn="just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98450" algn="l"/>
              </a:tabLst>
            </a:pPr>
            <a:r>
              <a:rPr spc="-35" dirty="0"/>
              <a:t>Run </a:t>
            </a:r>
            <a:r>
              <a:rPr spc="-60" dirty="0"/>
              <a:t>queries </a:t>
            </a:r>
            <a:r>
              <a:rPr spc="-85" dirty="0"/>
              <a:t>against </a:t>
            </a:r>
            <a:r>
              <a:rPr spc="-10" dirty="0"/>
              <a:t>highly  </a:t>
            </a:r>
            <a:r>
              <a:rPr spc="-40" dirty="0"/>
              <a:t>structured </a:t>
            </a:r>
            <a:r>
              <a:rPr spc="-190" dirty="0"/>
              <a:t>data </a:t>
            </a:r>
            <a:r>
              <a:rPr spc="5" dirty="0"/>
              <a:t>with </a:t>
            </a:r>
            <a:r>
              <a:rPr spc="-130" dirty="0"/>
              <a:t>many  </a:t>
            </a:r>
            <a:r>
              <a:rPr spc="20" dirty="0"/>
              <a:t>joins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8450" algn="l"/>
              </a:tabLst>
            </a:pPr>
            <a:r>
              <a:rPr spc="-260" dirty="0"/>
              <a:t>Can </a:t>
            </a:r>
            <a:r>
              <a:rPr spc="-75" dirty="0"/>
              <a:t>use </a:t>
            </a:r>
            <a:r>
              <a:rPr spc="-145" dirty="0"/>
              <a:t>same </a:t>
            </a:r>
            <a:r>
              <a:rPr spc="100" dirty="0"/>
              <a:t>S3 </a:t>
            </a:r>
            <a:r>
              <a:rPr spc="-190" dirty="0"/>
              <a:t>data </a:t>
            </a:r>
            <a:r>
              <a:rPr spc="-105" dirty="0"/>
              <a:t>source  </a:t>
            </a:r>
            <a:r>
              <a:rPr spc="-114" dirty="0"/>
              <a:t>as</a:t>
            </a:r>
            <a:r>
              <a:rPr spc="-35" dirty="0"/>
              <a:t> </a:t>
            </a:r>
            <a:r>
              <a:rPr spc="-130" dirty="0"/>
              <a:t>Athena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3210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Create </a:t>
            </a:r>
            <a:r>
              <a:rPr spc="-105" dirty="0"/>
              <a:t>External</a:t>
            </a:r>
            <a:r>
              <a:rPr spc="-75" dirty="0"/>
              <a:t> </a:t>
            </a:r>
            <a:r>
              <a:rPr spc="-90" dirty="0"/>
              <a:t>Tables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93140"/>
            <a:ext cx="6396990" cy="32258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sz="1800" spc="-229" dirty="0">
                <a:solidFill>
                  <a:srgbClr val="002D43"/>
                </a:solidFill>
                <a:latin typeface="Century Gothic"/>
                <a:cs typeface="Century Gothic"/>
              </a:rPr>
              <a:t>Apache </a:t>
            </a: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Hive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DDL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160" dirty="0">
                <a:solidFill>
                  <a:srgbClr val="002D43"/>
                </a:solidFill>
                <a:latin typeface="Century Gothic"/>
                <a:cs typeface="Century Gothic"/>
              </a:rPr>
              <a:t>create</a:t>
            </a:r>
            <a:r>
              <a:rPr sz="1800" spc="-2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table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Run </a:t>
            </a: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DDL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statements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using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Athena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console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Via </a:t>
            </a:r>
            <a:r>
              <a:rPr sz="1800" spc="-28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1800" spc="-145" dirty="0">
                <a:solidFill>
                  <a:srgbClr val="002D43"/>
                </a:solidFill>
                <a:latin typeface="Century Gothic"/>
                <a:cs typeface="Century Gothic"/>
              </a:rPr>
              <a:t>JDBC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driver,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using </a:t>
            </a: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SQL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workbench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Using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Athena </a:t>
            </a:r>
            <a:r>
              <a:rPr sz="1800" spc="-160" dirty="0">
                <a:solidFill>
                  <a:srgbClr val="002D43"/>
                </a:solidFill>
                <a:latin typeface="Century Gothic"/>
                <a:cs typeface="Century Gothic"/>
              </a:rPr>
              <a:t>create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table</a:t>
            </a: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wizard</a:t>
            </a:r>
            <a:endParaRPr sz="1800">
              <a:latin typeface="Century Gothic"/>
              <a:cs typeface="Century Gothic"/>
            </a:endParaRPr>
          </a:p>
          <a:p>
            <a:pPr marL="285115" marR="3063240" indent="-285115" algn="r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85115" algn="l"/>
                <a:tab pos="298450" algn="l"/>
              </a:tabLst>
            </a:pP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Create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“external”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table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800" spc="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DDL</a:t>
            </a:r>
            <a:endParaRPr sz="1800">
              <a:latin typeface="Century Gothic"/>
              <a:cs typeface="Century Gothic"/>
            </a:endParaRPr>
          </a:p>
          <a:p>
            <a:pPr marL="285115" marR="3010535" lvl="1" indent="-285115" algn="r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Creates </a:t>
            </a:r>
            <a:r>
              <a:rPr sz="1800" spc="-28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view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Deleting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table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doesn’t 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delete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7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Schema-on-read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Projects </a:t>
            </a: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schema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onto </a:t>
            </a: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at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execution</a:t>
            </a:r>
            <a:r>
              <a:rPr sz="1800" spc="254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time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No </a:t>
            </a:r>
            <a:r>
              <a:rPr sz="1800" spc="-190" dirty="0">
                <a:solidFill>
                  <a:srgbClr val="002D43"/>
                </a:solidFill>
                <a:latin typeface="Century Gothic"/>
                <a:cs typeface="Century Gothic"/>
              </a:rPr>
              <a:t>need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loading 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or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transformation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1415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Partitions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93140"/>
            <a:ext cx="7977505" cy="25279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Partition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sz="1800" spc="-145" dirty="0">
                <a:solidFill>
                  <a:srgbClr val="002D43"/>
                </a:solidFill>
                <a:latin typeface="Century Gothic"/>
                <a:cs typeface="Century Gothic"/>
              </a:rPr>
              <a:t>any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column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800" spc="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table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40" dirty="0">
                <a:solidFill>
                  <a:srgbClr val="002D43"/>
                </a:solidFill>
                <a:latin typeface="Century Gothic"/>
                <a:cs typeface="Century Gothic"/>
              </a:rPr>
              <a:t>Limits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amount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-240" dirty="0">
                <a:solidFill>
                  <a:srgbClr val="002D43"/>
                </a:solidFill>
                <a:latin typeface="Century Gothic"/>
                <a:cs typeface="Century Gothic"/>
              </a:rPr>
              <a:t>each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scans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Common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practice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Multi-level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time </a:t>
            </a: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based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partition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Example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PARTITIONED </a:t>
            </a:r>
            <a:r>
              <a:rPr sz="1800" spc="30" dirty="0">
                <a:solidFill>
                  <a:srgbClr val="002D43"/>
                </a:solidFill>
                <a:latin typeface="Century Gothic"/>
                <a:cs typeface="Century Gothic"/>
              </a:rPr>
              <a:t>BY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(year 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STRING,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month 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STRING,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day</a:t>
            </a:r>
            <a:r>
              <a:rPr sz="1800" spc="-2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STRING)</a:t>
            </a:r>
            <a:endParaRPr sz="1800">
              <a:latin typeface="Century Gothic"/>
              <a:cs typeface="Century Gothic"/>
            </a:endParaRPr>
          </a:p>
          <a:p>
            <a:pPr marL="1041400" marR="5080" lvl="1" indent="-285750">
              <a:lnSpc>
                <a:spcPts val="2110"/>
              </a:lnSpc>
              <a:spcBef>
                <a:spcPts val="44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Performance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cost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savings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queries </a:t>
            </a:r>
            <a:r>
              <a:rPr sz="1800" spc="5" dirty="0">
                <a:solidFill>
                  <a:srgbClr val="002D43"/>
                </a:solidFill>
                <a:latin typeface="Century Gothic"/>
                <a:cs typeface="Century Gothic"/>
              </a:rPr>
              <a:t>filtering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by </a:t>
            </a:r>
            <a:r>
              <a:rPr sz="1800" spc="-160" dirty="0">
                <a:solidFill>
                  <a:srgbClr val="002D43"/>
                </a:solidFill>
                <a:latin typeface="Century Gothic"/>
                <a:cs typeface="Century Gothic"/>
              </a:rPr>
              <a:t>day,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month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 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year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412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How </a:t>
            </a:r>
            <a:r>
              <a:rPr spc="-114" dirty="0"/>
              <a:t>does </a:t>
            </a:r>
            <a:r>
              <a:rPr spc="-70" dirty="0"/>
              <a:t>partitioning</a:t>
            </a:r>
            <a:r>
              <a:rPr spc="-40" dirty="0"/>
              <a:t> </a:t>
            </a:r>
            <a:r>
              <a:rPr spc="-150" dirty="0"/>
              <a:t>work?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96347" y="743203"/>
            <a:ext cx="4657090" cy="36296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Flight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dataset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Parquet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Partitioned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by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year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35" dirty="0">
                <a:solidFill>
                  <a:srgbClr val="002D43"/>
                </a:solidFill>
                <a:latin typeface="Century Gothic"/>
                <a:cs typeface="Century Gothic"/>
              </a:rPr>
              <a:t>Group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by</a:t>
            </a:r>
            <a:r>
              <a:rPr sz="1800" spc="-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query</a:t>
            </a:r>
            <a:endParaRPr sz="1800">
              <a:latin typeface="Century Gothic"/>
              <a:cs typeface="Century Gothic"/>
            </a:endParaRPr>
          </a:p>
          <a:p>
            <a:pPr marL="1041400" marR="598170" lvl="1" indent="-285750">
              <a:lnSpc>
                <a:spcPts val="2110"/>
              </a:lnSpc>
              <a:spcBef>
                <a:spcPts val="45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Top </a:t>
            </a:r>
            <a:r>
              <a:rPr sz="1800" spc="40" dirty="0">
                <a:solidFill>
                  <a:srgbClr val="002D43"/>
                </a:solidFill>
                <a:latin typeface="Century Gothic"/>
                <a:cs typeface="Century Gothic"/>
              </a:rPr>
              <a:t>10 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airports </a:t>
            </a: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</a:t>
            </a:r>
            <a:r>
              <a:rPr sz="1800" spc="-36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most 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departures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since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30" dirty="0">
                <a:solidFill>
                  <a:srgbClr val="002D43"/>
                </a:solidFill>
                <a:latin typeface="Century Gothic"/>
                <a:cs typeface="Century Gothic"/>
              </a:rPr>
              <a:t>2000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Where 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year </a:t>
            </a: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&gt;=</a:t>
            </a:r>
            <a:r>
              <a:rPr sz="1800" spc="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30" dirty="0">
                <a:solidFill>
                  <a:srgbClr val="002D43"/>
                </a:solidFill>
                <a:latin typeface="Century Gothic"/>
                <a:cs typeface="Century Gothic"/>
              </a:rPr>
              <a:t>2000</a:t>
            </a:r>
            <a:endParaRPr sz="1800">
              <a:latin typeface="Century Gothic"/>
              <a:cs typeface="Century Gothic"/>
            </a:endParaRPr>
          </a:p>
          <a:p>
            <a:pPr marL="1041400" marR="5080" lvl="1" indent="-285750">
              <a:lnSpc>
                <a:spcPts val="2090"/>
              </a:lnSpc>
              <a:spcBef>
                <a:spcPts val="46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Athena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doesn’t </a:t>
            </a: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have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165" dirty="0">
                <a:solidFill>
                  <a:srgbClr val="002D43"/>
                </a:solidFill>
                <a:latin typeface="Century Gothic"/>
                <a:cs typeface="Century Gothic"/>
              </a:rPr>
              <a:t>scan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  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partitions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before 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year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30" dirty="0">
                <a:solidFill>
                  <a:srgbClr val="002D43"/>
                </a:solidFill>
                <a:latin typeface="Century Gothic"/>
                <a:cs typeface="Century Gothic"/>
              </a:rPr>
              <a:t>2000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Amount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scanned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affects</a:t>
            </a:r>
            <a:r>
              <a:rPr sz="1800" spc="-1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pricing</a:t>
            </a:r>
            <a:endParaRPr sz="18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500" spc="45" dirty="0">
                <a:solidFill>
                  <a:srgbClr val="002D43"/>
                </a:solidFill>
                <a:latin typeface="Century Gothic"/>
                <a:cs typeface="Century Gothic"/>
              </a:rPr>
              <a:t>1 </a:t>
            </a:r>
            <a:r>
              <a:rPr sz="1500" spc="-10" dirty="0">
                <a:solidFill>
                  <a:srgbClr val="002D43"/>
                </a:solidFill>
                <a:latin typeface="Century Gothic"/>
                <a:cs typeface="Century Gothic"/>
              </a:rPr>
              <a:t>min </a:t>
            </a:r>
            <a:r>
              <a:rPr sz="1500" spc="20" dirty="0">
                <a:solidFill>
                  <a:srgbClr val="002D43"/>
                </a:solidFill>
                <a:latin typeface="Century Gothic"/>
                <a:cs typeface="Century Gothic"/>
              </a:rPr>
              <a:t>6s,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3.11GB </a:t>
            </a:r>
            <a:r>
              <a:rPr sz="1500" spc="25" dirty="0">
                <a:solidFill>
                  <a:srgbClr val="002D43"/>
                </a:solidFill>
                <a:latin typeface="Century Gothic"/>
                <a:cs typeface="Century Gothic"/>
              </a:rPr>
              <a:t>for</a:t>
            </a:r>
            <a:r>
              <a:rPr sz="1500" spc="-16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45" dirty="0">
                <a:solidFill>
                  <a:srgbClr val="002D43"/>
                </a:solidFill>
                <a:latin typeface="Century Gothic"/>
                <a:cs typeface="Century Gothic"/>
              </a:rPr>
              <a:t>unpartitioned</a:t>
            </a:r>
            <a:endParaRPr sz="15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500" spc="25" dirty="0">
                <a:solidFill>
                  <a:srgbClr val="002D43"/>
                </a:solidFill>
                <a:latin typeface="Century Gothic"/>
                <a:cs typeface="Century Gothic"/>
              </a:rPr>
              <a:t>37.37 </a:t>
            </a:r>
            <a:r>
              <a:rPr sz="1500" spc="10" dirty="0">
                <a:solidFill>
                  <a:srgbClr val="002D43"/>
                </a:solidFill>
                <a:latin typeface="Century Gothic"/>
                <a:cs typeface="Century Gothic"/>
              </a:rPr>
              <a:t>s,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2.25GB </a:t>
            </a:r>
            <a:r>
              <a:rPr sz="1500" spc="25" dirty="0">
                <a:solidFill>
                  <a:srgbClr val="002D43"/>
                </a:solidFill>
                <a:latin typeface="Century Gothic"/>
                <a:cs typeface="Century Gothic"/>
              </a:rPr>
              <a:t>for</a:t>
            </a:r>
            <a:r>
              <a:rPr sz="1500" spc="-1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105" dirty="0">
                <a:solidFill>
                  <a:srgbClr val="002D43"/>
                </a:solidFill>
                <a:latin typeface="Century Gothic"/>
                <a:cs typeface="Century Gothic"/>
              </a:rPr>
              <a:t>CSV</a:t>
            </a:r>
            <a:endParaRPr sz="1500">
              <a:latin typeface="Century Gothic"/>
              <a:cs typeface="Century Gothic"/>
            </a:endParaRPr>
          </a:p>
          <a:p>
            <a:pPr marL="755650" lvl="1" indent="-28575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500" b="1" i="1" spc="-5" dirty="0">
                <a:solidFill>
                  <a:srgbClr val="002D43"/>
                </a:solidFill>
                <a:latin typeface="Calibri"/>
                <a:cs typeface="Calibri"/>
              </a:rPr>
              <a:t>9.32 secs, 0.04GB </a:t>
            </a:r>
            <a:r>
              <a:rPr sz="1500" b="1" i="1" spc="-10" dirty="0">
                <a:solidFill>
                  <a:srgbClr val="002D43"/>
                </a:solidFill>
                <a:latin typeface="Calibri"/>
                <a:cs typeface="Calibri"/>
              </a:rPr>
              <a:t>for</a:t>
            </a:r>
            <a:r>
              <a:rPr sz="1500" b="1" i="1" spc="-5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1500" b="1" i="1" spc="-15" dirty="0">
                <a:solidFill>
                  <a:srgbClr val="002D43"/>
                </a:solidFill>
                <a:latin typeface="Calibri"/>
                <a:cs typeface="Calibri"/>
              </a:rPr>
              <a:t>Parquet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2900" y="1028700"/>
            <a:ext cx="2979420" cy="3181350"/>
            <a:chOff x="342900" y="1028700"/>
            <a:chExt cx="2979420" cy="31813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1028700"/>
              <a:ext cx="2978856" cy="31810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98467" y="2261675"/>
              <a:ext cx="1172210" cy="223520"/>
            </a:xfrm>
            <a:custGeom>
              <a:avLst/>
              <a:gdLst/>
              <a:ahLst/>
              <a:cxnLst/>
              <a:rect l="l" t="t" r="r" b="b"/>
              <a:pathLst>
                <a:path w="1172210" h="223519">
                  <a:moveTo>
                    <a:pt x="0" y="111614"/>
                  </a:moveTo>
                  <a:lnTo>
                    <a:pt x="39442" y="71273"/>
                  </a:lnTo>
                  <a:lnTo>
                    <a:pt x="104987" y="47846"/>
                  </a:lnTo>
                  <a:lnTo>
                    <a:pt x="147886" y="37486"/>
                  </a:lnTo>
                  <a:lnTo>
                    <a:pt x="196805" y="28168"/>
                  </a:lnTo>
                  <a:lnTo>
                    <a:pt x="251195" y="19997"/>
                  </a:lnTo>
                  <a:lnTo>
                    <a:pt x="310505" y="13077"/>
                  </a:lnTo>
                  <a:lnTo>
                    <a:pt x="374187" y="7512"/>
                  </a:lnTo>
                  <a:lnTo>
                    <a:pt x="441693" y="3408"/>
                  </a:lnTo>
                  <a:lnTo>
                    <a:pt x="512471" y="869"/>
                  </a:lnTo>
                  <a:lnTo>
                    <a:pt x="585975" y="0"/>
                  </a:lnTo>
                  <a:lnTo>
                    <a:pt x="659479" y="869"/>
                  </a:lnTo>
                  <a:lnTo>
                    <a:pt x="730257" y="3408"/>
                  </a:lnTo>
                  <a:lnTo>
                    <a:pt x="797763" y="7512"/>
                  </a:lnTo>
                  <a:lnTo>
                    <a:pt x="861445" y="13077"/>
                  </a:lnTo>
                  <a:lnTo>
                    <a:pt x="920755" y="19997"/>
                  </a:lnTo>
                  <a:lnTo>
                    <a:pt x="975145" y="28168"/>
                  </a:lnTo>
                  <a:lnTo>
                    <a:pt x="1024064" y="37486"/>
                  </a:lnTo>
                  <a:lnTo>
                    <a:pt x="1066963" y="47846"/>
                  </a:lnTo>
                  <a:lnTo>
                    <a:pt x="1132508" y="71273"/>
                  </a:lnTo>
                  <a:lnTo>
                    <a:pt x="1167385" y="97613"/>
                  </a:lnTo>
                  <a:lnTo>
                    <a:pt x="1171951" y="111614"/>
                  </a:lnTo>
                  <a:lnTo>
                    <a:pt x="1167385" y="125615"/>
                  </a:lnTo>
                  <a:lnTo>
                    <a:pt x="1132508" y="151955"/>
                  </a:lnTo>
                  <a:lnTo>
                    <a:pt x="1066963" y="175382"/>
                  </a:lnTo>
                  <a:lnTo>
                    <a:pt x="1024064" y="185742"/>
                  </a:lnTo>
                  <a:lnTo>
                    <a:pt x="975145" y="195060"/>
                  </a:lnTo>
                  <a:lnTo>
                    <a:pt x="920755" y="203231"/>
                  </a:lnTo>
                  <a:lnTo>
                    <a:pt x="861445" y="210151"/>
                  </a:lnTo>
                  <a:lnTo>
                    <a:pt x="797763" y="215716"/>
                  </a:lnTo>
                  <a:lnTo>
                    <a:pt x="730257" y="219820"/>
                  </a:lnTo>
                  <a:lnTo>
                    <a:pt x="659479" y="222359"/>
                  </a:lnTo>
                  <a:lnTo>
                    <a:pt x="585975" y="223229"/>
                  </a:lnTo>
                  <a:lnTo>
                    <a:pt x="512471" y="222359"/>
                  </a:lnTo>
                  <a:lnTo>
                    <a:pt x="441693" y="219820"/>
                  </a:lnTo>
                  <a:lnTo>
                    <a:pt x="374187" y="215716"/>
                  </a:lnTo>
                  <a:lnTo>
                    <a:pt x="310505" y="210151"/>
                  </a:lnTo>
                  <a:lnTo>
                    <a:pt x="251195" y="203231"/>
                  </a:lnTo>
                  <a:lnTo>
                    <a:pt x="196805" y="195060"/>
                  </a:lnTo>
                  <a:lnTo>
                    <a:pt x="147886" y="185742"/>
                  </a:lnTo>
                  <a:lnTo>
                    <a:pt x="104987" y="175382"/>
                  </a:lnTo>
                  <a:lnTo>
                    <a:pt x="39442" y="151955"/>
                  </a:lnTo>
                  <a:lnTo>
                    <a:pt x="4565" y="125615"/>
                  </a:lnTo>
                  <a:lnTo>
                    <a:pt x="0" y="111614"/>
                  </a:lnTo>
                  <a:close/>
                </a:path>
              </a:pathLst>
            </a:custGeom>
            <a:ln w="254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3687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Access </a:t>
            </a:r>
            <a:r>
              <a:rPr spc="-65" dirty="0"/>
              <a:t>Control </a:t>
            </a:r>
            <a:r>
              <a:rPr spc="-50" dirty="0"/>
              <a:t>for</a:t>
            </a:r>
            <a:r>
              <a:rPr spc="-110" dirty="0"/>
              <a:t> </a:t>
            </a:r>
            <a:r>
              <a:rPr spc="-100" dirty="0"/>
              <a:t>Athena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93140"/>
            <a:ext cx="5220970" cy="25920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Access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Control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Identity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Access 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Management</a:t>
            </a:r>
            <a:r>
              <a:rPr sz="1800" spc="-2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(IAM)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Access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Control </a:t>
            </a:r>
            <a:r>
              <a:rPr sz="1800" spc="70" dirty="0">
                <a:solidFill>
                  <a:srgbClr val="002D43"/>
                </a:solidFill>
                <a:latin typeface="Century Gothic"/>
                <a:cs typeface="Century Gothic"/>
              </a:rPr>
              <a:t>Lists</a:t>
            </a:r>
            <a:r>
              <a:rPr sz="1800" spc="6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(ACLs)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800" spc="75" dirty="0">
                <a:solidFill>
                  <a:srgbClr val="002D43"/>
                </a:solidFill>
                <a:latin typeface="Century Gothic"/>
                <a:cs typeface="Century Gothic"/>
              </a:rPr>
              <a:t>S3 </a:t>
            </a:r>
            <a:r>
              <a:rPr sz="1800" spc="-135" dirty="0">
                <a:solidFill>
                  <a:srgbClr val="002D43"/>
                </a:solidFill>
                <a:latin typeface="Century Gothic"/>
                <a:cs typeface="Century Gothic"/>
              </a:rPr>
              <a:t>bucket</a:t>
            </a:r>
            <a:r>
              <a:rPr sz="1800" spc="-1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policies.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IAM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policies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for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7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IAM </a:t>
            </a:r>
            <a:r>
              <a:rPr sz="1800" spc="80" dirty="0">
                <a:solidFill>
                  <a:srgbClr val="002D43"/>
                </a:solidFill>
                <a:latin typeface="Century Gothic"/>
                <a:cs typeface="Century Gothic"/>
              </a:rPr>
              <a:t>is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natively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integrated </a:t>
            </a: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with</a:t>
            </a: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7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Grant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IAM 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users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fine-grained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control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7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  <a:p>
            <a:pPr marL="755650" lvl="1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Restrict 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users from 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querying </a:t>
            </a:r>
            <a:r>
              <a:rPr sz="1800" spc="80" dirty="0">
                <a:solidFill>
                  <a:srgbClr val="002D43"/>
                </a:solidFill>
                <a:latin typeface="Century Gothic"/>
                <a:cs typeface="Century Gothic"/>
              </a:rPr>
              <a:t>it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using</a:t>
            </a:r>
            <a:r>
              <a:rPr sz="1800" spc="-3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Athena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5058" y="338513"/>
            <a:ext cx="1363331" cy="136333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3644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Access </a:t>
            </a:r>
            <a:r>
              <a:rPr spc="-65" dirty="0"/>
              <a:t>Control</a:t>
            </a:r>
            <a:r>
              <a:rPr spc="-90" dirty="0"/>
              <a:t> Continued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1035811"/>
            <a:ext cx="8282940" cy="20650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8450" marR="291465" indent="-285750">
              <a:lnSpc>
                <a:spcPts val="2110"/>
              </a:lnSpc>
              <a:spcBef>
                <a:spcPts val="2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run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queries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Athena,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you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must </a:t>
            </a: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have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appropriate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permissions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the 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following: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Athena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API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actions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including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additional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actions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Athena</a:t>
            </a:r>
            <a:r>
              <a:rPr sz="1800" spc="1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workgroups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800" spc="75" dirty="0">
                <a:solidFill>
                  <a:srgbClr val="002D43"/>
                </a:solidFill>
                <a:latin typeface="Century Gothic"/>
                <a:cs typeface="Century Gothic"/>
              </a:rPr>
              <a:t>S3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locations 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where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underlying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1800" spc="80" dirty="0">
                <a:solidFill>
                  <a:srgbClr val="002D43"/>
                </a:solidFill>
                <a:latin typeface="Century Gothic"/>
                <a:cs typeface="Century Gothic"/>
              </a:rPr>
              <a:t>is</a:t>
            </a:r>
            <a:r>
              <a:rPr sz="1800" spc="-26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stored.</a:t>
            </a:r>
            <a:endParaRPr sz="1800">
              <a:latin typeface="Century Gothic"/>
              <a:cs typeface="Century Gothic"/>
            </a:endParaRPr>
          </a:p>
          <a:p>
            <a:pPr marL="1041400" marR="5080" lvl="1" indent="-285750">
              <a:lnSpc>
                <a:spcPct val="97200"/>
              </a:lnSpc>
              <a:spcBef>
                <a:spcPts val="39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Metadata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resources 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that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you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store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1800" spc="-135" dirty="0">
                <a:solidFill>
                  <a:srgbClr val="002D43"/>
                </a:solidFill>
                <a:latin typeface="Century Gothic"/>
                <a:cs typeface="Century Gothic"/>
              </a:rPr>
              <a:t>Glue </a:t>
            </a:r>
            <a:r>
              <a:rPr sz="1800" spc="-16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-155" dirty="0">
                <a:solidFill>
                  <a:srgbClr val="002D43"/>
                </a:solidFill>
                <a:latin typeface="Century Gothic"/>
                <a:cs typeface="Century Gothic"/>
              </a:rPr>
              <a:t>Catalog, 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such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as </a:t>
            </a:r>
            <a:r>
              <a:rPr sz="1800" spc="-155" dirty="0">
                <a:solidFill>
                  <a:srgbClr val="002D43"/>
                </a:solidFill>
                <a:latin typeface="Century Gothic"/>
                <a:cs typeface="Century Gothic"/>
              </a:rPr>
              <a:t>databases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tables,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including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additional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actions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encrypted  </a:t>
            </a:r>
            <a:r>
              <a:rPr sz="1800" spc="-160" dirty="0">
                <a:solidFill>
                  <a:srgbClr val="002D43"/>
                </a:solidFill>
                <a:latin typeface="Century Gothic"/>
                <a:cs typeface="Century Gothic"/>
              </a:rPr>
              <a:t>metadata.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21411"/>
            <a:ext cx="1747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65" dirty="0">
                <a:latin typeface="Century Gothic"/>
                <a:cs typeface="Century Gothic"/>
              </a:rPr>
              <a:t>A</a:t>
            </a:r>
            <a:r>
              <a:rPr b="0" spc="-130" dirty="0">
                <a:latin typeface="Century Gothic"/>
                <a:cs typeface="Century Gothic"/>
              </a:rPr>
              <a:t>n</a:t>
            </a:r>
            <a:r>
              <a:rPr b="0" spc="110" dirty="0">
                <a:latin typeface="Century Gothic"/>
                <a:cs typeface="Century Gothic"/>
              </a:rPr>
              <a:t>t</a:t>
            </a:r>
            <a:r>
              <a:rPr b="0" spc="130" dirty="0">
                <a:latin typeface="Century Gothic"/>
                <a:cs typeface="Century Gothic"/>
              </a:rPr>
              <a:t>i</a:t>
            </a:r>
            <a:r>
              <a:rPr b="0" spc="135" dirty="0">
                <a:latin typeface="Century Gothic"/>
                <a:cs typeface="Century Gothic"/>
              </a:rPr>
              <a:t>-</a:t>
            </a:r>
            <a:r>
              <a:rPr b="0" spc="-105" dirty="0">
                <a:latin typeface="Century Gothic"/>
                <a:cs typeface="Century Gothic"/>
              </a:rPr>
              <a:t>Pa</a:t>
            </a:r>
            <a:r>
              <a:rPr b="0" spc="-55" dirty="0">
                <a:latin typeface="Century Gothic"/>
                <a:cs typeface="Century Gothic"/>
              </a:rPr>
              <a:t>t</a:t>
            </a:r>
            <a:r>
              <a:rPr b="0" spc="105" dirty="0">
                <a:latin typeface="Century Gothic"/>
                <a:cs typeface="Century Gothic"/>
              </a:rPr>
              <a:t>t</a:t>
            </a:r>
            <a:r>
              <a:rPr b="0" spc="-295" dirty="0">
                <a:latin typeface="Century Gothic"/>
                <a:cs typeface="Century Gothic"/>
              </a:rPr>
              <a:t>e</a:t>
            </a:r>
            <a:r>
              <a:rPr b="0" spc="170" dirty="0">
                <a:latin typeface="Century Gothic"/>
                <a:cs typeface="Century Gothic"/>
              </a:rPr>
              <a:t>r</a:t>
            </a:r>
            <a:r>
              <a:rPr b="0" spc="-55" dirty="0">
                <a:latin typeface="Century Gothic"/>
                <a:cs typeface="Century Gothic"/>
              </a:rPr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4683852" y="1423446"/>
            <a:ext cx="76200" cy="923925"/>
          </a:xfrm>
          <a:custGeom>
            <a:avLst/>
            <a:gdLst/>
            <a:ahLst/>
            <a:cxnLst/>
            <a:rect l="l" t="t" r="r" b="b"/>
            <a:pathLst>
              <a:path w="76200" h="923925">
                <a:moveTo>
                  <a:pt x="28575" y="847627"/>
                </a:moveTo>
                <a:lnTo>
                  <a:pt x="0" y="847627"/>
                </a:lnTo>
                <a:lnTo>
                  <a:pt x="38100" y="923827"/>
                </a:lnTo>
                <a:lnTo>
                  <a:pt x="69850" y="860327"/>
                </a:lnTo>
                <a:lnTo>
                  <a:pt x="28575" y="860327"/>
                </a:lnTo>
                <a:lnTo>
                  <a:pt x="28575" y="847627"/>
                </a:lnTo>
                <a:close/>
              </a:path>
              <a:path w="76200" h="923925">
                <a:moveTo>
                  <a:pt x="47625" y="63500"/>
                </a:moveTo>
                <a:lnTo>
                  <a:pt x="28575" y="63500"/>
                </a:lnTo>
                <a:lnTo>
                  <a:pt x="28575" y="860327"/>
                </a:lnTo>
                <a:lnTo>
                  <a:pt x="47625" y="860327"/>
                </a:lnTo>
                <a:lnTo>
                  <a:pt x="47625" y="63500"/>
                </a:lnTo>
                <a:close/>
              </a:path>
              <a:path w="76200" h="923925">
                <a:moveTo>
                  <a:pt x="76200" y="847627"/>
                </a:moveTo>
                <a:lnTo>
                  <a:pt x="47625" y="847627"/>
                </a:lnTo>
                <a:lnTo>
                  <a:pt x="47625" y="860327"/>
                </a:lnTo>
                <a:lnTo>
                  <a:pt x="69850" y="860327"/>
                </a:lnTo>
                <a:lnTo>
                  <a:pt x="76200" y="847627"/>
                </a:lnTo>
                <a:close/>
              </a:path>
              <a:path w="76200" h="923925">
                <a:moveTo>
                  <a:pt x="38098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49" y="63500"/>
                </a:lnTo>
                <a:lnTo>
                  <a:pt x="38098" y="0"/>
                </a:lnTo>
                <a:close/>
              </a:path>
              <a:path w="76200" h="923925">
                <a:moveTo>
                  <a:pt x="69849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9" y="635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6024" y="2544157"/>
            <a:ext cx="6431915" cy="1585595"/>
          </a:xfrm>
          <a:custGeom>
            <a:avLst/>
            <a:gdLst/>
            <a:ahLst/>
            <a:cxnLst/>
            <a:rect l="l" t="t" r="r" b="b"/>
            <a:pathLst>
              <a:path w="6431915" h="1585595">
                <a:moveTo>
                  <a:pt x="6431856" y="264201"/>
                </a:moveTo>
                <a:lnTo>
                  <a:pt x="6407545" y="296849"/>
                </a:lnTo>
                <a:lnTo>
                  <a:pt x="6370358" y="315882"/>
                </a:lnTo>
                <a:lnTo>
                  <a:pt x="6316980" y="334437"/>
                </a:lnTo>
                <a:lnTo>
                  <a:pt x="6272706" y="346515"/>
                </a:lnTo>
                <a:lnTo>
                  <a:pt x="6221698" y="358343"/>
                </a:lnTo>
                <a:lnTo>
                  <a:pt x="6164138" y="369905"/>
                </a:lnTo>
                <a:lnTo>
                  <a:pt x="6100212" y="381187"/>
                </a:lnTo>
                <a:lnTo>
                  <a:pt x="6030103" y="392172"/>
                </a:lnTo>
                <a:lnTo>
                  <a:pt x="5953995" y="402846"/>
                </a:lnTo>
                <a:lnTo>
                  <a:pt x="5913750" y="408062"/>
                </a:lnTo>
                <a:lnTo>
                  <a:pt x="5872074" y="413194"/>
                </a:lnTo>
                <a:lnTo>
                  <a:pt x="5828990" y="418241"/>
                </a:lnTo>
                <a:lnTo>
                  <a:pt x="5784522" y="423201"/>
                </a:lnTo>
                <a:lnTo>
                  <a:pt x="5738693" y="428071"/>
                </a:lnTo>
                <a:lnTo>
                  <a:pt x="5691526" y="432851"/>
                </a:lnTo>
                <a:lnTo>
                  <a:pt x="5643043" y="437537"/>
                </a:lnTo>
                <a:lnTo>
                  <a:pt x="5593267" y="442129"/>
                </a:lnTo>
                <a:lnTo>
                  <a:pt x="5542223" y="446624"/>
                </a:lnTo>
                <a:lnTo>
                  <a:pt x="5489932" y="451020"/>
                </a:lnTo>
                <a:lnTo>
                  <a:pt x="5436418" y="455316"/>
                </a:lnTo>
                <a:lnTo>
                  <a:pt x="5381704" y="459510"/>
                </a:lnTo>
                <a:lnTo>
                  <a:pt x="5325813" y="463599"/>
                </a:lnTo>
                <a:lnTo>
                  <a:pt x="5268767" y="467582"/>
                </a:lnTo>
                <a:lnTo>
                  <a:pt x="5210591" y="471457"/>
                </a:lnTo>
                <a:lnTo>
                  <a:pt x="5151306" y="475222"/>
                </a:lnTo>
                <a:lnTo>
                  <a:pt x="5090936" y="478875"/>
                </a:lnTo>
                <a:lnTo>
                  <a:pt x="5029505" y="482415"/>
                </a:lnTo>
                <a:lnTo>
                  <a:pt x="4967034" y="485839"/>
                </a:lnTo>
                <a:lnTo>
                  <a:pt x="4903547" y="489145"/>
                </a:lnTo>
                <a:lnTo>
                  <a:pt x="4839068" y="492332"/>
                </a:lnTo>
                <a:lnTo>
                  <a:pt x="4773619" y="495398"/>
                </a:lnTo>
                <a:lnTo>
                  <a:pt x="4707222" y="498340"/>
                </a:lnTo>
                <a:lnTo>
                  <a:pt x="4639902" y="501157"/>
                </a:lnTo>
                <a:lnTo>
                  <a:pt x="4571682" y="503848"/>
                </a:lnTo>
                <a:lnTo>
                  <a:pt x="4502583" y="506409"/>
                </a:lnTo>
                <a:lnTo>
                  <a:pt x="4432630" y="508840"/>
                </a:lnTo>
                <a:lnTo>
                  <a:pt x="4361845" y="511138"/>
                </a:lnTo>
                <a:lnTo>
                  <a:pt x="4290251" y="513301"/>
                </a:lnTo>
                <a:lnTo>
                  <a:pt x="4217872" y="515328"/>
                </a:lnTo>
                <a:lnTo>
                  <a:pt x="4144730" y="517217"/>
                </a:lnTo>
                <a:lnTo>
                  <a:pt x="4070849" y="518966"/>
                </a:lnTo>
                <a:lnTo>
                  <a:pt x="3996251" y="520572"/>
                </a:lnTo>
                <a:lnTo>
                  <a:pt x="3920959" y="522034"/>
                </a:lnTo>
                <a:lnTo>
                  <a:pt x="3844997" y="523351"/>
                </a:lnTo>
                <a:lnTo>
                  <a:pt x="3768388" y="524520"/>
                </a:lnTo>
                <a:lnTo>
                  <a:pt x="3691154" y="525539"/>
                </a:lnTo>
                <a:lnTo>
                  <a:pt x="3613319" y="526406"/>
                </a:lnTo>
                <a:lnTo>
                  <a:pt x="3534905" y="527120"/>
                </a:lnTo>
                <a:lnTo>
                  <a:pt x="3455936" y="527679"/>
                </a:lnTo>
                <a:lnTo>
                  <a:pt x="3376435" y="528080"/>
                </a:lnTo>
                <a:lnTo>
                  <a:pt x="3296424" y="528322"/>
                </a:lnTo>
                <a:lnTo>
                  <a:pt x="3215928" y="528403"/>
                </a:lnTo>
                <a:lnTo>
                  <a:pt x="3135431" y="528322"/>
                </a:lnTo>
                <a:lnTo>
                  <a:pt x="3055420" y="528080"/>
                </a:lnTo>
                <a:lnTo>
                  <a:pt x="2975919" y="527679"/>
                </a:lnTo>
                <a:lnTo>
                  <a:pt x="2896950" y="527120"/>
                </a:lnTo>
                <a:lnTo>
                  <a:pt x="2818537" y="526406"/>
                </a:lnTo>
                <a:lnTo>
                  <a:pt x="2740701" y="525539"/>
                </a:lnTo>
                <a:lnTo>
                  <a:pt x="2663467" y="524520"/>
                </a:lnTo>
                <a:lnTo>
                  <a:pt x="2586858" y="523351"/>
                </a:lnTo>
                <a:lnTo>
                  <a:pt x="2510896" y="522034"/>
                </a:lnTo>
                <a:lnTo>
                  <a:pt x="2435604" y="520572"/>
                </a:lnTo>
                <a:lnTo>
                  <a:pt x="2361006" y="518966"/>
                </a:lnTo>
                <a:lnTo>
                  <a:pt x="2287125" y="517217"/>
                </a:lnTo>
                <a:lnTo>
                  <a:pt x="2213983" y="515328"/>
                </a:lnTo>
                <a:lnTo>
                  <a:pt x="2141604" y="513301"/>
                </a:lnTo>
                <a:lnTo>
                  <a:pt x="2070010" y="511138"/>
                </a:lnTo>
                <a:lnTo>
                  <a:pt x="1999225" y="508840"/>
                </a:lnTo>
                <a:lnTo>
                  <a:pt x="1929272" y="506409"/>
                </a:lnTo>
                <a:lnTo>
                  <a:pt x="1860173" y="503848"/>
                </a:lnTo>
                <a:lnTo>
                  <a:pt x="1791953" y="501157"/>
                </a:lnTo>
                <a:lnTo>
                  <a:pt x="1724633" y="498340"/>
                </a:lnTo>
                <a:lnTo>
                  <a:pt x="1658236" y="495398"/>
                </a:lnTo>
                <a:lnTo>
                  <a:pt x="1592787" y="492332"/>
                </a:lnTo>
                <a:lnTo>
                  <a:pt x="1528308" y="489145"/>
                </a:lnTo>
                <a:lnTo>
                  <a:pt x="1464821" y="485839"/>
                </a:lnTo>
                <a:lnTo>
                  <a:pt x="1402350" y="482415"/>
                </a:lnTo>
                <a:lnTo>
                  <a:pt x="1340919" y="478875"/>
                </a:lnTo>
                <a:lnTo>
                  <a:pt x="1280549" y="475222"/>
                </a:lnTo>
                <a:lnTo>
                  <a:pt x="1221265" y="471457"/>
                </a:lnTo>
                <a:lnTo>
                  <a:pt x="1163088" y="467582"/>
                </a:lnTo>
                <a:lnTo>
                  <a:pt x="1106043" y="463599"/>
                </a:lnTo>
                <a:lnTo>
                  <a:pt x="1050151" y="459510"/>
                </a:lnTo>
                <a:lnTo>
                  <a:pt x="995437" y="455316"/>
                </a:lnTo>
                <a:lnTo>
                  <a:pt x="941923" y="451020"/>
                </a:lnTo>
                <a:lnTo>
                  <a:pt x="889632" y="446624"/>
                </a:lnTo>
                <a:lnTo>
                  <a:pt x="838588" y="442129"/>
                </a:lnTo>
                <a:lnTo>
                  <a:pt x="788812" y="437537"/>
                </a:lnTo>
                <a:lnTo>
                  <a:pt x="740329" y="432851"/>
                </a:lnTo>
                <a:lnTo>
                  <a:pt x="693162" y="428071"/>
                </a:lnTo>
                <a:lnTo>
                  <a:pt x="647333" y="423201"/>
                </a:lnTo>
                <a:lnTo>
                  <a:pt x="602865" y="418241"/>
                </a:lnTo>
                <a:lnTo>
                  <a:pt x="559781" y="413194"/>
                </a:lnTo>
                <a:lnTo>
                  <a:pt x="518105" y="408062"/>
                </a:lnTo>
                <a:lnTo>
                  <a:pt x="477860" y="402846"/>
                </a:lnTo>
                <a:lnTo>
                  <a:pt x="439068" y="397549"/>
                </a:lnTo>
                <a:lnTo>
                  <a:pt x="365937" y="386717"/>
                </a:lnTo>
                <a:lnTo>
                  <a:pt x="298896" y="375582"/>
                </a:lnTo>
                <a:lnTo>
                  <a:pt x="238130" y="364158"/>
                </a:lnTo>
                <a:lnTo>
                  <a:pt x="183823" y="352461"/>
                </a:lnTo>
                <a:lnTo>
                  <a:pt x="136159" y="340506"/>
                </a:lnTo>
                <a:lnTo>
                  <a:pt x="95322" y="328308"/>
                </a:lnTo>
                <a:lnTo>
                  <a:pt x="47272" y="309588"/>
                </a:lnTo>
                <a:lnTo>
                  <a:pt x="8820" y="283919"/>
                </a:lnTo>
                <a:lnTo>
                  <a:pt x="987" y="270814"/>
                </a:lnTo>
                <a:lnTo>
                  <a:pt x="0" y="264201"/>
                </a:lnTo>
              </a:path>
              <a:path w="6431915" h="1585595">
                <a:moveTo>
                  <a:pt x="0" y="264201"/>
                </a:moveTo>
                <a:lnTo>
                  <a:pt x="24310" y="231554"/>
                </a:lnTo>
                <a:lnTo>
                  <a:pt x="61497" y="212521"/>
                </a:lnTo>
                <a:lnTo>
                  <a:pt x="114876" y="193966"/>
                </a:lnTo>
                <a:lnTo>
                  <a:pt x="159149" y="181887"/>
                </a:lnTo>
                <a:lnTo>
                  <a:pt x="210157" y="170059"/>
                </a:lnTo>
                <a:lnTo>
                  <a:pt x="267717" y="158497"/>
                </a:lnTo>
                <a:lnTo>
                  <a:pt x="331644" y="147216"/>
                </a:lnTo>
                <a:lnTo>
                  <a:pt x="401753" y="136231"/>
                </a:lnTo>
                <a:lnTo>
                  <a:pt x="477860" y="125556"/>
                </a:lnTo>
                <a:lnTo>
                  <a:pt x="518105" y="120341"/>
                </a:lnTo>
                <a:lnTo>
                  <a:pt x="559781" y="115208"/>
                </a:lnTo>
                <a:lnTo>
                  <a:pt x="602865" y="110162"/>
                </a:lnTo>
                <a:lnTo>
                  <a:pt x="647333" y="105202"/>
                </a:lnTo>
                <a:lnTo>
                  <a:pt x="693162" y="100331"/>
                </a:lnTo>
                <a:lnTo>
                  <a:pt x="740329" y="95552"/>
                </a:lnTo>
                <a:lnTo>
                  <a:pt x="788812" y="90866"/>
                </a:lnTo>
                <a:lnTo>
                  <a:pt x="838588" y="86274"/>
                </a:lnTo>
                <a:lnTo>
                  <a:pt x="889632" y="81779"/>
                </a:lnTo>
                <a:lnTo>
                  <a:pt x="941923" y="77382"/>
                </a:lnTo>
                <a:lnTo>
                  <a:pt x="995437" y="73087"/>
                </a:lnTo>
                <a:lnTo>
                  <a:pt x="1050151" y="68893"/>
                </a:lnTo>
                <a:lnTo>
                  <a:pt x="1106043" y="64804"/>
                </a:lnTo>
                <a:lnTo>
                  <a:pt x="1163088" y="60821"/>
                </a:lnTo>
                <a:lnTo>
                  <a:pt x="1221265" y="56946"/>
                </a:lnTo>
                <a:lnTo>
                  <a:pt x="1280549" y="53181"/>
                </a:lnTo>
                <a:lnTo>
                  <a:pt x="1340919" y="49527"/>
                </a:lnTo>
                <a:lnTo>
                  <a:pt x="1402350" y="45988"/>
                </a:lnTo>
                <a:lnTo>
                  <a:pt x="1464821" y="42564"/>
                </a:lnTo>
                <a:lnTo>
                  <a:pt x="1528308" y="39258"/>
                </a:lnTo>
                <a:lnTo>
                  <a:pt x="1592787" y="36071"/>
                </a:lnTo>
                <a:lnTo>
                  <a:pt x="1658236" y="33005"/>
                </a:lnTo>
                <a:lnTo>
                  <a:pt x="1724633" y="30063"/>
                </a:lnTo>
                <a:lnTo>
                  <a:pt x="1791953" y="27245"/>
                </a:lnTo>
                <a:lnTo>
                  <a:pt x="1860173" y="24555"/>
                </a:lnTo>
                <a:lnTo>
                  <a:pt x="1929272" y="21994"/>
                </a:lnTo>
                <a:lnTo>
                  <a:pt x="1999225" y="19563"/>
                </a:lnTo>
                <a:lnTo>
                  <a:pt x="2070010" y="17265"/>
                </a:lnTo>
                <a:lnTo>
                  <a:pt x="2141604" y="15101"/>
                </a:lnTo>
                <a:lnTo>
                  <a:pt x="2213983" y="13074"/>
                </a:lnTo>
                <a:lnTo>
                  <a:pt x="2287125" y="11186"/>
                </a:lnTo>
                <a:lnTo>
                  <a:pt x="2361006" y="9437"/>
                </a:lnTo>
                <a:lnTo>
                  <a:pt x="2435604" y="7831"/>
                </a:lnTo>
                <a:lnTo>
                  <a:pt x="2510896" y="6368"/>
                </a:lnTo>
                <a:lnTo>
                  <a:pt x="2586858" y="5052"/>
                </a:lnTo>
                <a:lnTo>
                  <a:pt x="2663467" y="3883"/>
                </a:lnTo>
                <a:lnTo>
                  <a:pt x="2740701" y="2864"/>
                </a:lnTo>
                <a:lnTo>
                  <a:pt x="2818537" y="1997"/>
                </a:lnTo>
                <a:lnTo>
                  <a:pt x="2896950" y="1283"/>
                </a:lnTo>
                <a:lnTo>
                  <a:pt x="2975919" y="724"/>
                </a:lnTo>
                <a:lnTo>
                  <a:pt x="3055420" y="323"/>
                </a:lnTo>
                <a:lnTo>
                  <a:pt x="3135431" y="81"/>
                </a:lnTo>
                <a:lnTo>
                  <a:pt x="3215928" y="0"/>
                </a:lnTo>
                <a:lnTo>
                  <a:pt x="3296424" y="81"/>
                </a:lnTo>
                <a:lnTo>
                  <a:pt x="3376435" y="323"/>
                </a:lnTo>
                <a:lnTo>
                  <a:pt x="3455936" y="724"/>
                </a:lnTo>
                <a:lnTo>
                  <a:pt x="3534905" y="1283"/>
                </a:lnTo>
                <a:lnTo>
                  <a:pt x="3613319" y="1997"/>
                </a:lnTo>
                <a:lnTo>
                  <a:pt x="3691154" y="2864"/>
                </a:lnTo>
                <a:lnTo>
                  <a:pt x="3768388" y="3883"/>
                </a:lnTo>
                <a:lnTo>
                  <a:pt x="3844997" y="5052"/>
                </a:lnTo>
                <a:lnTo>
                  <a:pt x="3920959" y="6368"/>
                </a:lnTo>
                <a:lnTo>
                  <a:pt x="3996251" y="7831"/>
                </a:lnTo>
                <a:lnTo>
                  <a:pt x="4070849" y="9437"/>
                </a:lnTo>
                <a:lnTo>
                  <a:pt x="4144730" y="11186"/>
                </a:lnTo>
                <a:lnTo>
                  <a:pt x="4217872" y="13074"/>
                </a:lnTo>
                <a:lnTo>
                  <a:pt x="4290251" y="15101"/>
                </a:lnTo>
                <a:lnTo>
                  <a:pt x="4361845" y="17265"/>
                </a:lnTo>
                <a:lnTo>
                  <a:pt x="4432630" y="19563"/>
                </a:lnTo>
                <a:lnTo>
                  <a:pt x="4502583" y="21994"/>
                </a:lnTo>
                <a:lnTo>
                  <a:pt x="4571682" y="24555"/>
                </a:lnTo>
                <a:lnTo>
                  <a:pt x="4639902" y="27245"/>
                </a:lnTo>
                <a:lnTo>
                  <a:pt x="4707222" y="30063"/>
                </a:lnTo>
                <a:lnTo>
                  <a:pt x="4773619" y="33005"/>
                </a:lnTo>
                <a:lnTo>
                  <a:pt x="4839068" y="36071"/>
                </a:lnTo>
                <a:lnTo>
                  <a:pt x="4903547" y="39258"/>
                </a:lnTo>
                <a:lnTo>
                  <a:pt x="4967034" y="42564"/>
                </a:lnTo>
                <a:lnTo>
                  <a:pt x="5029505" y="45988"/>
                </a:lnTo>
                <a:lnTo>
                  <a:pt x="5090936" y="49527"/>
                </a:lnTo>
                <a:lnTo>
                  <a:pt x="5151306" y="53181"/>
                </a:lnTo>
                <a:lnTo>
                  <a:pt x="5210591" y="56946"/>
                </a:lnTo>
                <a:lnTo>
                  <a:pt x="5268767" y="60821"/>
                </a:lnTo>
                <a:lnTo>
                  <a:pt x="5325813" y="64804"/>
                </a:lnTo>
                <a:lnTo>
                  <a:pt x="5381704" y="68893"/>
                </a:lnTo>
                <a:lnTo>
                  <a:pt x="5436418" y="73087"/>
                </a:lnTo>
                <a:lnTo>
                  <a:pt x="5489932" y="77382"/>
                </a:lnTo>
                <a:lnTo>
                  <a:pt x="5542223" y="81779"/>
                </a:lnTo>
                <a:lnTo>
                  <a:pt x="5593267" y="86274"/>
                </a:lnTo>
                <a:lnTo>
                  <a:pt x="5643043" y="90866"/>
                </a:lnTo>
                <a:lnTo>
                  <a:pt x="5691526" y="95552"/>
                </a:lnTo>
                <a:lnTo>
                  <a:pt x="5738693" y="100331"/>
                </a:lnTo>
                <a:lnTo>
                  <a:pt x="5784522" y="105202"/>
                </a:lnTo>
                <a:lnTo>
                  <a:pt x="5828990" y="110162"/>
                </a:lnTo>
                <a:lnTo>
                  <a:pt x="5872074" y="115208"/>
                </a:lnTo>
                <a:lnTo>
                  <a:pt x="5913750" y="120341"/>
                </a:lnTo>
                <a:lnTo>
                  <a:pt x="5953995" y="125556"/>
                </a:lnTo>
                <a:lnTo>
                  <a:pt x="5992787" y="130854"/>
                </a:lnTo>
                <a:lnTo>
                  <a:pt x="6065918" y="141685"/>
                </a:lnTo>
                <a:lnTo>
                  <a:pt x="6132959" y="152821"/>
                </a:lnTo>
                <a:lnTo>
                  <a:pt x="6193725" y="164244"/>
                </a:lnTo>
                <a:lnTo>
                  <a:pt x="6248032" y="175941"/>
                </a:lnTo>
                <a:lnTo>
                  <a:pt x="6295696" y="187896"/>
                </a:lnTo>
                <a:lnTo>
                  <a:pt x="6336533" y="200095"/>
                </a:lnTo>
                <a:lnTo>
                  <a:pt x="6384583" y="218814"/>
                </a:lnTo>
                <a:lnTo>
                  <a:pt x="6423035" y="244484"/>
                </a:lnTo>
                <a:lnTo>
                  <a:pt x="6431856" y="264201"/>
                </a:lnTo>
                <a:lnTo>
                  <a:pt x="6431856" y="1321009"/>
                </a:lnTo>
                <a:lnTo>
                  <a:pt x="6407545" y="1353656"/>
                </a:lnTo>
                <a:lnTo>
                  <a:pt x="6370358" y="1372689"/>
                </a:lnTo>
                <a:lnTo>
                  <a:pt x="6316980" y="1391244"/>
                </a:lnTo>
                <a:lnTo>
                  <a:pt x="6272706" y="1403323"/>
                </a:lnTo>
                <a:lnTo>
                  <a:pt x="6221698" y="1415151"/>
                </a:lnTo>
                <a:lnTo>
                  <a:pt x="6164138" y="1426713"/>
                </a:lnTo>
                <a:lnTo>
                  <a:pt x="6100212" y="1437994"/>
                </a:lnTo>
                <a:lnTo>
                  <a:pt x="6030103" y="1448980"/>
                </a:lnTo>
                <a:lnTo>
                  <a:pt x="5953995" y="1459654"/>
                </a:lnTo>
                <a:lnTo>
                  <a:pt x="5913750" y="1464869"/>
                </a:lnTo>
                <a:lnTo>
                  <a:pt x="5872074" y="1470002"/>
                </a:lnTo>
                <a:lnTo>
                  <a:pt x="5828990" y="1475048"/>
                </a:lnTo>
                <a:lnTo>
                  <a:pt x="5784522" y="1480008"/>
                </a:lnTo>
                <a:lnTo>
                  <a:pt x="5738693" y="1484879"/>
                </a:lnTo>
                <a:lnTo>
                  <a:pt x="5691526" y="1489658"/>
                </a:lnTo>
                <a:lnTo>
                  <a:pt x="5643043" y="1494345"/>
                </a:lnTo>
                <a:lnTo>
                  <a:pt x="5593267" y="1498936"/>
                </a:lnTo>
                <a:lnTo>
                  <a:pt x="5542223" y="1503431"/>
                </a:lnTo>
                <a:lnTo>
                  <a:pt x="5489932" y="1507828"/>
                </a:lnTo>
                <a:lnTo>
                  <a:pt x="5436418" y="1512124"/>
                </a:lnTo>
                <a:lnTo>
                  <a:pt x="5381704" y="1516317"/>
                </a:lnTo>
                <a:lnTo>
                  <a:pt x="5325813" y="1520406"/>
                </a:lnTo>
                <a:lnTo>
                  <a:pt x="5268767" y="1524389"/>
                </a:lnTo>
                <a:lnTo>
                  <a:pt x="5210591" y="1528264"/>
                </a:lnTo>
                <a:lnTo>
                  <a:pt x="5151306" y="1532029"/>
                </a:lnTo>
                <a:lnTo>
                  <a:pt x="5090936" y="1535683"/>
                </a:lnTo>
                <a:lnTo>
                  <a:pt x="5029505" y="1539222"/>
                </a:lnTo>
                <a:lnTo>
                  <a:pt x="4967034" y="1542646"/>
                </a:lnTo>
                <a:lnTo>
                  <a:pt x="4903547" y="1545952"/>
                </a:lnTo>
                <a:lnTo>
                  <a:pt x="4839068" y="1549139"/>
                </a:lnTo>
                <a:lnTo>
                  <a:pt x="4773619" y="1552205"/>
                </a:lnTo>
                <a:lnTo>
                  <a:pt x="4707222" y="1555147"/>
                </a:lnTo>
                <a:lnTo>
                  <a:pt x="4639902" y="1557965"/>
                </a:lnTo>
                <a:lnTo>
                  <a:pt x="4571682" y="1560655"/>
                </a:lnTo>
                <a:lnTo>
                  <a:pt x="4502583" y="1563216"/>
                </a:lnTo>
                <a:lnTo>
                  <a:pt x="4432630" y="1565647"/>
                </a:lnTo>
                <a:lnTo>
                  <a:pt x="4361845" y="1567945"/>
                </a:lnTo>
                <a:lnTo>
                  <a:pt x="4290251" y="1570109"/>
                </a:lnTo>
                <a:lnTo>
                  <a:pt x="4217872" y="1572136"/>
                </a:lnTo>
                <a:lnTo>
                  <a:pt x="4144730" y="1574024"/>
                </a:lnTo>
                <a:lnTo>
                  <a:pt x="4070849" y="1575773"/>
                </a:lnTo>
                <a:lnTo>
                  <a:pt x="3996251" y="1577379"/>
                </a:lnTo>
                <a:lnTo>
                  <a:pt x="3920959" y="1578842"/>
                </a:lnTo>
                <a:lnTo>
                  <a:pt x="3844997" y="1580158"/>
                </a:lnTo>
                <a:lnTo>
                  <a:pt x="3768388" y="1581327"/>
                </a:lnTo>
                <a:lnTo>
                  <a:pt x="3691154" y="1582346"/>
                </a:lnTo>
                <a:lnTo>
                  <a:pt x="3613319" y="1583213"/>
                </a:lnTo>
                <a:lnTo>
                  <a:pt x="3534905" y="1583927"/>
                </a:lnTo>
                <a:lnTo>
                  <a:pt x="3455936" y="1584486"/>
                </a:lnTo>
                <a:lnTo>
                  <a:pt x="3376435" y="1584887"/>
                </a:lnTo>
                <a:lnTo>
                  <a:pt x="3296424" y="1585129"/>
                </a:lnTo>
                <a:lnTo>
                  <a:pt x="3215928" y="1585211"/>
                </a:lnTo>
                <a:lnTo>
                  <a:pt x="3135431" y="1585129"/>
                </a:lnTo>
                <a:lnTo>
                  <a:pt x="3055420" y="1584887"/>
                </a:lnTo>
                <a:lnTo>
                  <a:pt x="2975919" y="1584486"/>
                </a:lnTo>
                <a:lnTo>
                  <a:pt x="2896950" y="1583927"/>
                </a:lnTo>
                <a:lnTo>
                  <a:pt x="2818537" y="1583213"/>
                </a:lnTo>
                <a:lnTo>
                  <a:pt x="2740701" y="1582346"/>
                </a:lnTo>
                <a:lnTo>
                  <a:pt x="2663467" y="1581327"/>
                </a:lnTo>
                <a:lnTo>
                  <a:pt x="2586858" y="1580158"/>
                </a:lnTo>
                <a:lnTo>
                  <a:pt x="2510896" y="1578842"/>
                </a:lnTo>
                <a:lnTo>
                  <a:pt x="2435604" y="1577379"/>
                </a:lnTo>
                <a:lnTo>
                  <a:pt x="2361006" y="1575773"/>
                </a:lnTo>
                <a:lnTo>
                  <a:pt x="2287125" y="1574024"/>
                </a:lnTo>
                <a:lnTo>
                  <a:pt x="2213983" y="1572136"/>
                </a:lnTo>
                <a:lnTo>
                  <a:pt x="2141604" y="1570109"/>
                </a:lnTo>
                <a:lnTo>
                  <a:pt x="2070010" y="1567945"/>
                </a:lnTo>
                <a:lnTo>
                  <a:pt x="1999225" y="1565647"/>
                </a:lnTo>
                <a:lnTo>
                  <a:pt x="1929272" y="1563216"/>
                </a:lnTo>
                <a:lnTo>
                  <a:pt x="1860173" y="1560655"/>
                </a:lnTo>
                <a:lnTo>
                  <a:pt x="1791953" y="1557965"/>
                </a:lnTo>
                <a:lnTo>
                  <a:pt x="1724633" y="1555147"/>
                </a:lnTo>
                <a:lnTo>
                  <a:pt x="1658236" y="1552205"/>
                </a:lnTo>
                <a:lnTo>
                  <a:pt x="1592787" y="1549139"/>
                </a:lnTo>
                <a:lnTo>
                  <a:pt x="1528308" y="1545952"/>
                </a:lnTo>
                <a:lnTo>
                  <a:pt x="1464821" y="1542646"/>
                </a:lnTo>
                <a:lnTo>
                  <a:pt x="1402350" y="1539222"/>
                </a:lnTo>
                <a:lnTo>
                  <a:pt x="1340919" y="1535683"/>
                </a:lnTo>
                <a:lnTo>
                  <a:pt x="1280549" y="1532029"/>
                </a:lnTo>
                <a:lnTo>
                  <a:pt x="1221265" y="1528264"/>
                </a:lnTo>
                <a:lnTo>
                  <a:pt x="1163088" y="1524389"/>
                </a:lnTo>
                <a:lnTo>
                  <a:pt x="1106043" y="1520406"/>
                </a:lnTo>
                <a:lnTo>
                  <a:pt x="1050151" y="1516317"/>
                </a:lnTo>
                <a:lnTo>
                  <a:pt x="995437" y="1512124"/>
                </a:lnTo>
                <a:lnTo>
                  <a:pt x="941923" y="1507828"/>
                </a:lnTo>
                <a:lnTo>
                  <a:pt x="889632" y="1503431"/>
                </a:lnTo>
                <a:lnTo>
                  <a:pt x="838588" y="1498936"/>
                </a:lnTo>
                <a:lnTo>
                  <a:pt x="788812" y="1494345"/>
                </a:lnTo>
                <a:lnTo>
                  <a:pt x="740329" y="1489658"/>
                </a:lnTo>
                <a:lnTo>
                  <a:pt x="693162" y="1484879"/>
                </a:lnTo>
                <a:lnTo>
                  <a:pt x="647333" y="1480008"/>
                </a:lnTo>
                <a:lnTo>
                  <a:pt x="602865" y="1475048"/>
                </a:lnTo>
                <a:lnTo>
                  <a:pt x="559781" y="1470002"/>
                </a:lnTo>
                <a:lnTo>
                  <a:pt x="518105" y="1464869"/>
                </a:lnTo>
                <a:lnTo>
                  <a:pt x="477860" y="1459654"/>
                </a:lnTo>
                <a:lnTo>
                  <a:pt x="439068" y="1454356"/>
                </a:lnTo>
                <a:lnTo>
                  <a:pt x="365937" y="1443525"/>
                </a:lnTo>
                <a:lnTo>
                  <a:pt x="298896" y="1432390"/>
                </a:lnTo>
                <a:lnTo>
                  <a:pt x="238130" y="1420966"/>
                </a:lnTo>
                <a:lnTo>
                  <a:pt x="183823" y="1409269"/>
                </a:lnTo>
                <a:lnTo>
                  <a:pt x="136159" y="1397314"/>
                </a:lnTo>
                <a:lnTo>
                  <a:pt x="95322" y="1385115"/>
                </a:lnTo>
                <a:lnTo>
                  <a:pt x="47272" y="1366396"/>
                </a:lnTo>
                <a:lnTo>
                  <a:pt x="8820" y="1340726"/>
                </a:lnTo>
                <a:lnTo>
                  <a:pt x="0" y="1321009"/>
                </a:lnTo>
                <a:lnTo>
                  <a:pt x="0" y="264201"/>
                </a:lnTo>
                <a:close/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1900" y="3069335"/>
            <a:ext cx="726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1700" spc="-85" dirty="0">
                <a:solidFill>
                  <a:srgbClr val="002D43"/>
                </a:solidFill>
                <a:latin typeface="Century Gothic"/>
                <a:cs typeface="Century Gothic"/>
              </a:rPr>
              <a:t>D</a:t>
            </a:r>
            <a:r>
              <a:rPr sz="1700" spc="-60" dirty="0">
                <a:solidFill>
                  <a:srgbClr val="002D43"/>
                </a:solidFill>
                <a:latin typeface="Century Gothic"/>
                <a:cs typeface="Century Gothic"/>
              </a:rPr>
              <a:t>B</a:t>
            </a:r>
            <a:r>
              <a:rPr sz="1700" spc="-85" dirty="0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sz="1700" spc="12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8255" y="2414015"/>
            <a:ext cx="5949950" cy="2042160"/>
            <a:chOff x="2048255" y="2414015"/>
            <a:chExt cx="5949950" cy="20421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8255" y="2414015"/>
              <a:ext cx="5949696" cy="2042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3327" y="2606039"/>
              <a:ext cx="5361432" cy="1459991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3233529" y="681324"/>
            <a:ext cx="2976880" cy="594360"/>
          </a:xfrm>
          <a:custGeom>
            <a:avLst/>
            <a:gdLst/>
            <a:ahLst/>
            <a:cxnLst/>
            <a:rect l="l" t="t" r="r" b="b"/>
            <a:pathLst>
              <a:path w="2976879" h="594360">
                <a:moveTo>
                  <a:pt x="0" y="98984"/>
                </a:moveTo>
                <a:lnTo>
                  <a:pt x="7778" y="60455"/>
                </a:lnTo>
                <a:lnTo>
                  <a:pt x="28991" y="28991"/>
                </a:lnTo>
                <a:lnTo>
                  <a:pt x="60454" y="7778"/>
                </a:lnTo>
                <a:lnTo>
                  <a:pt x="98983" y="0"/>
                </a:lnTo>
                <a:lnTo>
                  <a:pt x="2877860" y="0"/>
                </a:lnTo>
                <a:lnTo>
                  <a:pt x="2916388" y="7778"/>
                </a:lnTo>
                <a:lnTo>
                  <a:pt x="2947852" y="28991"/>
                </a:lnTo>
                <a:lnTo>
                  <a:pt x="2969065" y="60455"/>
                </a:lnTo>
                <a:lnTo>
                  <a:pt x="2976844" y="98984"/>
                </a:lnTo>
                <a:lnTo>
                  <a:pt x="2976844" y="494904"/>
                </a:lnTo>
                <a:lnTo>
                  <a:pt x="2969065" y="533433"/>
                </a:lnTo>
                <a:lnTo>
                  <a:pt x="2947852" y="564897"/>
                </a:lnTo>
                <a:lnTo>
                  <a:pt x="2916388" y="586110"/>
                </a:lnTo>
                <a:lnTo>
                  <a:pt x="2877860" y="593889"/>
                </a:lnTo>
                <a:lnTo>
                  <a:pt x="98983" y="593889"/>
                </a:lnTo>
                <a:lnTo>
                  <a:pt x="60454" y="586110"/>
                </a:lnTo>
                <a:lnTo>
                  <a:pt x="28991" y="564897"/>
                </a:lnTo>
                <a:lnTo>
                  <a:pt x="7778" y="533433"/>
                </a:lnTo>
                <a:lnTo>
                  <a:pt x="0" y="494904"/>
                </a:lnTo>
                <a:lnTo>
                  <a:pt x="0" y="98984"/>
                </a:lnTo>
                <a:close/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51245" y="816355"/>
            <a:ext cx="114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Everything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14352" y="1765300"/>
            <a:ext cx="3905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25" dirty="0">
                <a:solidFill>
                  <a:srgbClr val="002D43"/>
                </a:solidFill>
                <a:latin typeface="Tahoma"/>
                <a:cs typeface="Tahoma"/>
              </a:rPr>
              <a:t>Q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ue</a:t>
            </a: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r</a:t>
            </a:r>
            <a:r>
              <a:rPr sz="1000" b="1" spc="-40" dirty="0">
                <a:solidFill>
                  <a:srgbClr val="002D43"/>
                </a:solidFill>
                <a:latin typeface="Tahoma"/>
                <a:cs typeface="Tahoma"/>
              </a:rPr>
              <a:t>y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1981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Best</a:t>
            </a:r>
            <a:r>
              <a:rPr spc="-165" dirty="0"/>
              <a:t> </a:t>
            </a:r>
            <a:r>
              <a:rPr spc="-110" dirty="0"/>
              <a:t>Practices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763016"/>
            <a:ext cx="8162290" cy="24517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00" b="1" spc="-45" dirty="0">
                <a:solidFill>
                  <a:srgbClr val="002D43"/>
                </a:solidFill>
                <a:latin typeface="Tahoma"/>
                <a:cs typeface="Tahoma"/>
              </a:rPr>
              <a:t>Partition </a:t>
            </a:r>
            <a:r>
              <a:rPr sz="1500" b="1" spc="-55" dirty="0">
                <a:solidFill>
                  <a:srgbClr val="002D43"/>
                </a:solidFill>
                <a:latin typeface="Tahoma"/>
                <a:cs typeface="Tahoma"/>
              </a:rPr>
              <a:t>your</a:t>
            </a:r>
            <a:r>
              <a:rPr sz="1500" b="1" spc="-7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500" b="1" spc="-60" dirty="0">
                <a:solidFill>
                  <a:srgbClr val="002D43"/>
                </a:solidFill>
                <a:latin typeface="Tahoma"/>
                <a:cs typeface="Tahoma"/>
              </a:rPr>
              <a:t>data</a:t>
            </a:r>
            <a:endParaRPr sz="1500">
              <a:latin typeface="Tahoma"/>
              <a:cs typeface="Tahoma"/>
            </a:endParaRPr>
          </a:p>
          <a:p>
            <a:pPr marL="1041400" marR="5080" lvl="1" indent="-28575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500" spc="-40" dirty="0">
                <a:solidFill>
                  <a:srgbClr val="002D43"/>
                </a:solidFill>
                <a:latin typeface="Century Gothic"/>
                <a:cs typeface="Century Gothic"/>
              </a:rPr>
              <a:t>Divides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1500" spc="-75" dirty="0">
                <a:solidFill>
                  <a:srgbClr val="002D43"/>
                </a:solidFill>
                <a:latin typeface="Century Gothic"/>
                <a:cs typeface="Century Gothic"/>
              </a:rPr>
              <a:t>table 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into </a:t>
            </a:r>
            <a:r>
              <a:rPr sz="1500" spc="-30" dirty="0">
                <a:solidFill>
                  <a:srgbClr val="002D43"/>
                </a:solidFill>
                <a:latin typeface="Century Gothic"/>
                <a:cs typeface="Century Gothic"/>
              </a:rPr>
              <a:t>parts </a:t>
            </a:r>
            <a:r>
              <a:rPr sz="1500" spc="-14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500" spc="-90" dirty="0">
                <a:solidFill>
                  <a:srgbClr val="002D43"/>
                </a:solidFill>
                <a:latin typeface="Century Gothic"/>
                <a:cs typeface="Century Gothic"/>
              </a:rPr>
              <a:t>keeps </a:t>
            </a:r>
            <a:r>
              <a:rPr sz="1500" spc="-5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500" spc="-70" dirty="0">
                <a:solidFill>
                  <a:srgbClr val="002D43"/>
                </a:solidFill>
                <a:latin typeface="Century Gothic"/>
                <a:cs typeface="Century Gothic"/>
              </a:rPr>
              <a:t>related </a:t>
            </a:r>
            <a:r>
              <a:rPr sz="1500" spc="-14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500" spc="-55" dirty="0">
                <a:solidFill>
                  <a:srgbClr val="002D43"/>
                </a:solidFill>
                <a:latin typeface="Century Gothic"/>
                <a:cs typeface="Century Gothic"/>
              </a:rPr>
              <a:t>together </a:t>
            </a:r>
            <a:r>
              <a:rPr sz="1500" spc="-130" dirty="0">
                <a:solidFill>
                  <a:srgbClr val="002D43"/>
                </a:solidFill>
                <a:latin typeface="Century Gothic"/>
                <a:cs typeface="Century Gothic"/>
              </a:rPr>
              <a:t>based </a:t>
            </a:r>
            <a:r>
              <a:rPr sz="1500" spc="-75" dirty="0">
                <a:solidFill>
                  <a:srgbClr val="002D43"/>
                </a:solidFill>
                <a:latin typeface="Century Gothic"/>
                <a:cs typeface="Century Gothic"/>
              </a:rPr>
              <a:t>on column  </a:t>
            </a:r>
            <a:r>
              <a:rPr sz="1500" spc="-65" dirty="0">
                <a:solidFill>
                  <a:srgbClr val="002D43"/>
                </a:solidFill>
                <a:latin typeface="Century Gothic"/>
                <a:cs typeface="Century Gothic"/>
              </a:rPr>
              <a:t>values </a:t>
            </a:r>
            <a:r>
              <a:rPr sz="1500" spc="-80" dirty="0">
                <a:solidFill>
                  <a:srgbClr val="002D43"/>
                </a:solidFill>
                <a:latin typeface="Century Gothic"/>
                <a:cs typeface="Century Gothic"/>
              </a:rPr>
              <a:t>such </a:t>
            </a:r>
            <a:r>
              <a:rPr sz="1500" spc="-90" dirty="0">
                <a:solidFill>
                  <a:srgbClr val="002D43"/>
                </a:solidFill>
                <a:latin typeface="Century Gothic"/>
                <a:cs typeface="Century Gothic"/>
              </a:rPr>
              <a:t>as </a:t>
            </a:r>
            <a:r>
              <a:rPr sz="1500" spc="-110" dirty="0">
                <a:solidFill>
                  <a:srgbClr val="002D43"/>
                </a:solidFill>
                <a:latin typeface="Century Gothic"/>
                <a:cs typeface="Century Gothic"/>
              </a:rPr>
              <a:t>date, </a:t>
            </a:r>
            <a:r>
              <a:rPr sz="1500" spc="-50" dirty="0">
                <a:solidFill>
                  <a:srgbClr val="002D43"/>
                </a:solidFill>
                <a:latin typeface="Century Gothic"/>
                <a:cs typeface="Century Gothic"/>
              </a:rPr>
              <a:t>country, region,</a:t>
            </a:r>
            <a:r>
              <a:rPr sz="1500" spc="229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135" dirty="0">
                <a:solidFill>
                  <a:srgbClr val="002D43"/>
                </a:solidFill>
                <a:latin typeface="Century Gothic"/>
                <a:cs typeface="Century Gothic"/>
              </a:rPr>
              <a:t>etc</a:t>
            </a:r>
            <a:endParaRPr sz="150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2D43"/>
              </a:buClr>
              <a:buFont typeface="Arial"/>
              <a:buChar char="•"/>
            </a:pP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00" b="1" spc="-70" dirty="0">
                <a:solidFill>
                  <a:srgbClr val="002D43"/>
                </a:solidFill>
                <a:latin typeface="Tahoma"/>
                <a:cs typeface="Tahoma"/>
              </a:rPr>
              <a:t>Compress </a:t>
            </a:r>
            <a:r>
              <a:rPr sz="1500" b="1" spc="-55" dirty="0">
                <a:solidFill>
                  <a:srgbClr val="002D43"/>
                </a:solidFill>
                <a:latin typeface="Tahoma"/>
                <a:cs typeface="Tahoma"/>
              </a:rPr>
              <a:t>and </a:t>
            </a:r>
            <a:r>
              <a:rPr sz="1500" b="1" spc="-30" dirty="0">
                <a:solidFill>
                  <a:srgbClr val="002D43"/>
                </a:solidFill>
                <a:latin typeface="Tahoma"/>
                <a:cs typeface="Tahoma"/>
              </a:rPr>
              <a:t>split</a:t>
            </a:r>
            <a:r>
              <a:rPr sz="1500" b="1" spc="-6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500" b="1" spc="-35" dirty="0">
                <a:solidFill>
                  <a:srgbClr val="002D43"/>
                </a:solidFill>
                <a:latin typeface="Tahoma"/>
                <a:cs typeface="Tahoma"/>
              </a:rPr>
              <a:t>files</a:t>
            </a:r>
            <a:endParaRPr sz="1500">
              <a:latin typeface="Tahoma"/>
              <a:cs typeface="Tahoma"/>
            </a:endParaRPr>
          </a:p>
          <a:p>
            <a:pPr marL="1041400" lvl="1" indent="-28575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500" spc="-195" dirty="0">
                <a:solidFill>
                  <a:srgbClr val="002D43"/>
                </a:solidFill>
                <a:latin typeface="Century Gothic"/>
                <a:cs typeface="Century Gothic"/>
              </a:rPr>
              <a:t>Can </a:t>
            </a:r>
            <a:r>
              <a:rPr sz="1500" spc="-120" dirty="0">
                <a:solidFill>
                  <a:srgbClr val="002D43"/>
                </a:solidFill>
                <a:latin typeface="Century Gothic"/>
                <a:cs typeface="Century Gothic"/>
              </a:rPr>
              <a:t>speed </a:t>
            </a:r>
            <a:r>
              <a:rPr sz="1500" spc="-95" dirty="0">
                <a:solidFill>
                  <a:srgbClr val="002D43"/>
                </a:solidFill>
                <a:latin typeface="Century Gothic"/>
                <a:cs typeface="Century Gothic"/>
              </a:rPr>
              <a:t>up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1500" spc="-45" dirty="0">
                <a:solidFill>
                  <a:srgbClr val="002D43"/>
                </a:solidFill>
                <a:latin typeface="Century Gothic"/>
                <a:cs typeface="Century Gothic"/>
              </a:rPr>
              <a:t>queries</a:t>
            </a:r>
            <a:r>
              <a:rPr sz="1500" spc="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15" dirty="0">
                <a:solidFill>
                  <a:srgbClr val="002D43"/>
                </a:solidFill>
                <a:latin typeface="Century Gothic"/>
                <a:cs typeface="Century Gothic"/>
              </a:rPr>
              <a:t>significantly</a:t>
            </a:r>
            <a:endParaRPr sz="150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2D43"/>
              </a:buClr>
              <a:buFont typeface="Arial"/>
              <a:buChar char="•"/>
            </a:pPr>
            <a:endParaRPr sz="21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00" b="1" spc="-35" dirty="0">
                <a:solidFill>
                  <a:srgbClr val="002D43"/>
                </a:solidFill>
                <a:latin typeface="Tahoma"/>
                <a:cs typeface="Tahoma"/>
              </a:rPr>
              <a:t>Optimize File</a:t>
            </a:r>
            <a:r>
              <a:rPr sz="1500" b="1" spc="-8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500" b="1" spc="-70" dirty="0">
                <a:solidFill>
                  <a:srgbClr val="002D43"/>
                </a:solidFill>
                <a:latin typeface="Tahoma"/>
                <a:cs typeface="Tahoma"/>
              </a:rPr>
              <a:t>Sizes</a:t>
            </a:r>
            <a:endParaRPr sz="1500">
              <a:latin typeface="Tahoma"/>
              <a:cs typeface="Tahoma"/>
            </a:endParaRPr>
          </a:p>
          <a:p>
            <a:pPr marL="1041400" lvl="1" indent="-28575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500" spc="5" dirty="0">
                <a:solidFill>
                  <a:srgbClr val="002D43"/>
                </a:solidFill>
                <a:latin typeface="Century Gothic"/>
                <a:cs typeface="Century Gothic"/>
              </a:rPr>
              <a:t>Ensuring </a:t>
            </a:r>
            <a:r>
              <a:rPr sz="1500" spc="-35" dirty="0">
                <a:solidFill>
                  <a:srgbClr val="002D43"/>
                </a:solidFill>
                <a:latin typeface="Century Gothic"/>
                <a:cs typeface="Century Gothic"/>
              </a:rPr>
              <a:t>that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1500" spc="25" dirty="0">
                <a:solidFill>
                  <a:srgbClr val="002D43"/>
                </a:solidFill>
                <a:latin typeface="Century Gothic"/>
                <a:cs typeface="Century Gothic"/>
              </a:rPr>
              <a:t>file </a:t>
            </a:r>
            <a:r>
              <a:rPr sz="1500" spc="-15" dirty="0">
                <a:solidFill>
                  <a:srgbClr val="002D43"/>
                </a:solidFill>
                <a:latin typeface="Century Gothic"/>
                <a:cs typeface="Century Gothic"/>
              </a:rPr>
              <a:t>formats </a:t>
            </a:r>
            <a:r>
              <a:rPr sz="1500" spc="-105" dirty="0">
                <a:solidFill>
                  <a:srgbClr val="002D43"/>
                </a:solidFill>
                <a:latin typeface="Century Gothic"/>
                <a:cs typeface="Century Gothic"/>
              </a:rPr>
              <a:t>are </a:t>
            </a:r>
            <a:r>
              <a:rPr sz="1500" spc="-20" dirty="0">
                <a:solidFill>
                  <a:srgbClr val="002D43"/>
                </a:solidFill>
                <a:latin typeface="Century Gothic"/>
                <a:cs typeface="Century Gothic"/>
              </a:rPr>
              <a:t>splittable </a:t>
            </a:r>
            <a:r>
              <a:rPr sz="1500" spc="-35" dirty="0">
                <a:solidFill>
                  <a:srgbClr val="002D43"/>
                </a:solidFill>
                <a:latin typeface="Century Gothic"/>
                <a:cs typeface="Century Gothic"/>
              </a:rPr>
              <a:t>helps </a:t>
            </a:r>
            <a:r>
              <a:rPr sz="1500" spc="5" dirty="0">
                <a:solidFill>
                  <a:srgbClr val="002D43"/>
                </a:solidFill>
                <a:latin typeface="Century Gothic"/>
                <a:cs typeface="Century Gothic"/>
              </a:rPr>
              <a:t>with</a:t>
            </a:r>
            <a:r>
              <a:rPr sz="1500" spc="-6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parallelism</a:t>
            </a:r>
            <a:endParaRPr sz="15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3533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Best </a:t>
            </a:r>
            <a:r>
              <a:rPr spc="-110" dirty="0"/>
              <a:t>Practices</a:t>
            </a:r>
            <a:r>
              <a:rPr spc="-125" dirty="0"/>
              <a:t> </a:t>
            </a:r>
            <a:r>
              <a:rPr spc="-85" dirty="0"/>
              <a:t>Continued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93140"/>
            <a:ext cx="4399915" cy="32258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1" spc="-35" dirty="0">
                <a:solidFill>
                  <a:srgbClr val="002D43"/>
                </a:solidFill>
                <a:latin typeface="Calibri"/>
                <a:cs typeface="Calibri"/>
              </a:rPr>
              <a:t>Optimize </a:t>
            </a:r>
            <a:r>
              <a:rPr sz="1800" b="1" spc="-30" dirty="0">
                <a:solidFill>
                  <a:srgbClr val="002D43"/>
                </a:solidFill>
                <a:latin typeface="Calibri"/>
                <a:cs typeface="Calibri"/>
              </a:rPr>
              <a:t>columnar </a:t>
            </a:r>
            <a:r>
              <a:rPr sz="1800" b="1" spc="-35" dirty="0">
                <a:solidFill>
                  <a:srgbClr val="002D43"/>
                </a:solidFill>
                <a:latin typeface="Calibri"/>
                <a:cs typeface="Calibri"/>
              </a:rPr>
              <a:t>data </a:t>
            </a:r>
            <a:r>
              <a:rPr sz="1800" b="1" spc="-45" dirty="0">
                <a:solidFill>
                  <a:srgbClr val="002D43"/>
                </a:solidFill>
                <a:latin typeface="Calibri"/>
                <a:cs typeface="Calibri"/>
              </a:rPr>
              <a:t>store</a:t>
            </a:r>
            <a:r>
              <a:rPr sz="1800" b="1" spc="-55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1800" b="1" spc="-40" dirty="0">
                <a:solidFill>
                  <a:srgbClr val="002D43"/>
                </a:solidFill>
                <a:latin typeface="Calibri"/>
                <a:cs typeface="Calibri"/>
              </a:rPr>
              <a:t>generation</a:t>
            </a:r>
            <a:endParaRPr sz="1800">
              <a:latin typeface="Calibri"/>
              <a:cs typeface="Calibri"/>
            </a:endParaRPr>
          </a:p>
          <a:p>
            <a:pPr marL="104140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229" dirty="0">
                <a:solidFill>
                  <a:srgbClr val="002D43"/>
                </a:solidFill>
                <a:latin typeface="Century Gothic"/>
                <a:cs typeface="Century Gothic"/>
              </a:rPr>
              <a:t>Apache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Parquet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229" dirty="0">
                <a:solidFill>
                  <a:srgbClr val="002D43"/>
                </a:solidFill>
                <a:latin typeface="Century Gothic"/>
                <a:cs typeface="Century Gothic"/>
              </a:rPr>
              <a:t>Apache</a:t>
            </a:r>
            <a:r>
              <a:rPr sz="1800" spc="-3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200" dirty="0">
                <a:solidFill>
                  <a:srgbClr val="002D43"/>
                </a:solidFill>
                <a:latin typeface="Century Gothic"/>
                <a:cs typeface="Century Gothic"/>
              </a:rPr>
              <a:t>ORC</a:t>
            </a:r>
            <a:endParaRPr sz="180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2D43"/>
              </a:buClr>
              <a:buFont typeface="Arial"/>
              <a:buChar char="•"/>
            </a:pPr>
            <a:endParaRPr sz="24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1" spc="-35" dirty="0">
                <a:solidFill>
                  <a:srgbClr val="002D43"/>
                </a:solidFill>
                <a:latin typeface="Calibri"/>
                <a:cs typeface="Calibri"/>
              </a:rPr>
              <a:t>Optimize</a:t>
            </a:r>
            <a:r>
              <a:rPr sz="1800" b="1" spc="-45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002D43"/>
                </a:solidFill>
                <a:latin typeface="Calibri"/>
                <a:cs typeface="Calibri"/>
              </a:rPr>
              <a:t>Queries</a:t>
            </a:r>
            <a:endParaRPr sz="1800">
              <a:latin typeface="Calibri"/>
              <a:cs typeface="Calibri"/>
            </a:endParaRPr>
          </a:p>
          <a:p>
            <a:pPr marL="104140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ORDER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30" dirty="0">
                <a:solidFill>
                  <a:srgbClr val="002D43"/>
                </a:solidFill>
                <a:latin typeface="Century Gothic"/>
                <a:cs typeface="Century Gothic"/>
              </a:rPr>
              <a:t>BY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JOIN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GROUP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30" dirty="0">
                <a:solidFill>
                  <a:srgbClr val="002D43"/>
                </a:solidFill>
                <a:latin typeface="Century Gothic"/>
                <a:cs typeface="Century Gothic"/>
              </a:rPr>
              <a:t>BY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LIKE</a:t>
            </a:r>
            <a:endParaRPr sz="180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2D43"/>
              </a:buClr>
              <a:buFont typeface="Arial"/>
              <a:buChar char="•"/>
            </a:pPr>
            <a:endParaRPr sz="23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1" spc="-20" dirty="0">
                <a:solidFill>
                  <a:srgbClr val="002D43"/>
                </a:solidFill>
                <a:latin typeface="Calibri"/>
                <a:cs typeface="Calibri"/>
              </a:rPr>
              <a:t>Only </a:t>
            </a:r>
            <a:r>
              <a:rPr sz="1800" b="1" spc="-25" dirty="0">
                <a:solidFill>
                  <a:srgbClr val="002D43"/>
                </a:solidFill>
                <a:latin typeface="Calibri"/>
                <a:cs typeface="Calibri"/>
              </a:rPr>
              <a:t>include </a:t>
            </a:r>
            <a:r>
              <a:rPr sz="1800" b="1" spc="-15" dirty="0">
                <a:solidFill>
                  <a:srgbClr val="002D43"/>
                </a:solidFill>
                <a:latin typeface="Calibri"/>
                <a:cs typeface="Calibri"/>
              </a:rPr>
              <a:t>the </a:t>
            </a:r>
            <a:r>
              <a:rPr sz="1800" b="1" spc="-30" dirty="0">
                <a:solidFill>
                  <a:srgbClr val="002D43"/>
                </a:solidFill>
                <a:latin typeface="Calibri"/>
                <a:cs typeface="Calibri"/>
              </a:rPr>
              <a:t>columns that </a:t>
            </a:r>
            <a:r>
              <a:rPr sz="1800" b="1" spc="-35" dirty="0">
                <a:solidFill>
                  <a:srgbClr val="002D43"/>
                </a:solidFill>
                <a:latin typeface="Calibri"/>
                <a:cs typeface="Calibri"/>
              </a:rPr>
              <a:t>you</a:t>
            </a:r>
            <a:r>
              <a:rPr sz="1800" b="1" spc="-90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002D43"/>
                </a:solidFill>
                <a:latin typeface="Calibri"/>
                <a:cs typeface="Calibri"/>
              </a:rPr>
              <a:t>need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9332" y="286003"/>
            <a:ext cx="17741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Workgroups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10845" indent="-35242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410209" algn="l"/>
                <a:tab pos="410845" algn="l"/>
              </a:tabLst>
            </a:pPr>
            <a:r>
              <a:rPr spc="-120" dirty="0"/>
              <a:t>Separate </a:t>
            </a:r>
            <a:r>
              <a:rPr spc="-10" dirty="0"/>
              <a:t>users, </a:t>
            </a:r>
            <a:r>
              <a:rPr spc="-95" dirty="0"/>
              <a:t>teams, </a:t>
            </a:r>
            <a:r>
              <a:rPr spc="-85" dirty="0"/>
              <a:t>applications, </a:t>
            </a:r>
            <a:r>
              <a:rPr spc="-5" dirty="0"/>
              <a:t>or</a:t>
            </a:r>
            <a:r>
              <a:rPr spc="185" dirty="0"/>
              <a:t> </a:t>
            </a:r>
            <a:r>
              <a:rPr spc="-55" dirty="0"/>
              <a:t>workloads</a:t>
            </a:r>
          </a:p>
          <a:p>
            <a:pPr marL="410845" indent="-35242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410209" algn="l"/>
                <a:tab pos="410845" algn="l"/>
              </a:tabLst>
            </a:pPr>
            <a:r>
              <a:rPr spc="25" dirty="0"/>
              <a:t>In </a:t>
            </a:r>
            <a:r>
              <a:rPr spc="-60" dirty="0"/>
              <a:t>order</a:t>
            </a:r>
            <a:r>
              <a:rPr spc="-85" dirty="0"/>
              <a:t> </a:t>
            </a:r>
            <a:r>
              <a:rPr spc="-45" dirty="0"/>
              <a:t>to:</a:t>
            </a:r>
          </a:p>
          <a:p>
            <a:pPr marL="801370" marR="5080" lvl="1" indent="-285750">
              <a:lnSpc>
                <a:spcPct val="101099"/>
              </a:lnSpc>
              <a:spcBef>
                <a:spcPts val="490"/>
              </a:spcBef>
              <a:buFont typeface="Arial"/>
              <a:buChar char="•"/>
              <a:tabLst>
                <a:tab pos="800735" algn="l"/>
                <a:tab pos="801370" algn="l"/>
              </a:tabLst>
            </a:pP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Cost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controls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by </a:t>
            </a: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setting </a:t>
            </a:r>
            <a:r>
              <a:rPr sz="1800" spc="75" dirty="0">
                <a:solidFill>
                  <a:srgbClr val="002D43"/>
                </a:solidFill>
                <a:latin typeface="Century Gothic"/>
                <a:cs typeface="Century Gothic"/>
              </a:rPr>
              <a:t>limits 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amount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1800" spc="-16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-215" dirty="0">
                <a:solidFill>
                  <a:srgbClr val="002D43"/>
                </a:solidFill>
                <a:latin typeface="Century Gothic"/>
                <a:cs typeface="Century Gothic"/>
              </a:rPr>
              <a:t>each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or  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entire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workgroup </a:t>
            </a:r>
            <a:r>
              <a:rPr sz="1800" spc="-220" dirty="0">
                <a:solidFill>
                  <a:srgbClr val="002D43"/>
                </a:solidFill>
                <a:latin typeface="Century Gothic"/>
                <a:cs typeface="Century Gothic"/>
              </a:rPr>
              <a:t>can</a:t>
            </a:r>
            <a:r>
              <a:rPr sz="1800" spc="-2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process</a:t>
            </a:r>
            <a:endParaRPr sz="1800">
              <a:latin typeface="Century Gothic"/>
              <a:cs typeface="Century Gothic"/>
            </a:endParaRPr>
          </a:p>
          <a:p>
            <a:pPr marL="801370" lvl="1" indent="-28575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800735" algn="l"/>
                <a:tab pos="801370" algn="l"/>
              </a:tabLst>
            </a:pP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Track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costs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3368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Setting </a:t>
            </a:r>
            <a:r>
              <a:rPr spc="-45" dirty="0"/>
              <a:t>Up</a:t>
            </a:r>
            <a:r>
              <a:rPr spc="-190" dirty="0"/>
              <a:t> </a:t>
            </a:r>
            <a:r>
              <a:rPr spc="-100" dirty="0"/>
              <a:t>Workgroups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1640" y="1035811"/>
            <a:ext cx="7900670" cy="3235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33375" marR="659765" indent="-321310">
              <a:lnSpc>
                <a:spcPts val="2110"/>
              </a:lnSpc>
              <a:spcBef>
                <a:spcPts val="210"/>
              </a:spcBef>
              <a:buAutoNum type="arabicPeriod"/>
              <a:tabLst>
                <a:tab pos="333375" algn="l"/>
                <a:tab pos="334010" algn="l"/>
              </a:tabLst>
            </a:pP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Decide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which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workgroups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create. </a:t>
            </a:r>
            <a:r>
              <a:rPr sz="1800" spc="-5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800" spc="-135" dirty="0">
                <a:solidFill>
                  <a:srgbClr val="002D43"/>
                </a:solidFill>
                <a:latin typeface="Century Gothic"/>
                <a:cs typeface="Century Gothic"/>
              </a:rPr>
              <a:t>example,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you </a:t>
            </a:r>
            <a:r>
              <a:rPr sz="1800" spc="-235" dirty="0">
                <a:solidFill>
                  <a:srgbClr val="002D43"/>
                </a:solidFill>
                <a:latin typeface="Century Gothic"/>
                <a:cs typeface="Century Gothic"/>
              </a:rPr>
              <a:t>can </a:t>
            </a:r>
            <a:r>
              <a:rPr sz="1800" spc="-190" dirty="0">
                <a:solidFill>
                  <a:srgbClr val="002D43"/>
                </a:solidFill>
                <a:latin typeface="Century Gothic"/>
                <a:cs typeface="Century Gothic"/>
              </a:rPr>
              <a:t>decide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following:</a:t>
            </a:r>
            <a:endParaRPr sz="1800">
              <a:latin typeface="Century Gothic"/>
              <a:cs typeface="Century Gothic"/>
            </a:endParaRPr>
          </a:p>
          <a:p>
            <a:pPr marL="1076960" marR="89535" lvl="1" indent="-321310">
              <a:lnSpc>
                <a:spcPts val="2090"/>
              </a:lnSpc>
              <a:spcBef>
                <a:spcPts val="405"/>
              </a:spcBef>
              <a:buFont typeface="Arial"/>
              <a:buChar char="•"/>
              <a:tabLst>
                <a:tab pos="1076325" algn="l"/>
                <a:tab pos="1076960" algn="l"/>
              </a:tabLst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Who </a:t>
            </a:r>
            <a:r>
              <a:rPr sz="1800" spc="-235" dirty="0">
                <a:solidFill>
                  <a:srgbClr val="002D43"/>
                </a:solidFill>
                <a:latin typeface="Century Gothic"/>
                <a:cs typeface="Century Gothic"/>
              </a:rPr>
              <a:t>can </a:t>
            </a: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run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queries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1800" spc="-240" dirty="0">
                <a:solidFill>
                  <a:srgbClr val="002D43"/>
                </a:solidFill>
                <a:latin typeface="Century Gothic"/>
                <a:cs typeface="Century Gothic"/>
              </a:rPr>
              <a:t>each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workgroup,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who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owns workgroup  configuration. </a:t>
            </a:r>
            <a:r>
              <a:rPr sz="1800" spc="80" dirty="0">
                <a:solidFill>
                  <a:srgbClr val="002D43"/>
                </a:solidFill>
                <a:latin typeface="Century Gothic"/>
                <a:cs typeface="Century Gothic"/>
              </a:rPr>
              <a:t>This 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determines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IAM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policies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you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create.</a:t>
            </a:r>
            <a:endParaRPr sz="1800">
              <a:latin typeface="Century Gothic"/>
              <a:cs typeface="Century Gothic"/>
            </a:endParaRPr>
          </a:p>
          <a:p>
            <a:pPr marL="334010" indent="-32131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33375" algn="l"/>
                <a:tab pos="334010" algn="l"/>
              </a:tabLst>
            </a:pP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Create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workgroups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as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needed, and </a:t>
            </a:r>
            <a:r>
              <a:rPr sz="1800" spc="-225" dirty="0">
                <a:solidFill>
                  <a:srgbClr val="002D43"/>
                </a:solidFill>
                <a:latin typeface="Century Gothic"/>
                <a:cs typeface="Century Gothic"/>
              </a:rPr>
              <a:t>add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tags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1800" spc="-3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them.</a:t>
            </a:r>
            <a:endParaRPr sz="1800">
              <a:latin typeface="Century Gothic"/>
              <a:cs typeface="Century Gothic"/>
            </a:endParaRPr>
          </a:p>
          <a:p>
            <a:pPr marL="1076960" lvl="1" indent="-321310">
              <a:lnSpc>
                <a:spcPts val="2125"/>
              </a:lnSpc>
              <a:spcBef>
                <a:spcPts val="335"/>
              </a:spcBef>
              <a:buFont typeface="Arial"/>
              <a:buChar char="•"/>
              <a:tabLst>
                <a:tab pos="1076325" algn="l"/>
                <a:tab pos="1076960" algn="l"/>
              </a:tabLst>
            </a:pP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Open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Athena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console,</a:t>
            </a:r>
            <a:r>
              <a:rPr sz="1800" spc="1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60" dirty="0">
                <a:solidFill>
                  <a:srgbClr val="002D43"/>
                </a:solidFill>
                <a:latin typeface="Century Gothic"/>
                <a:cs typeface="Century Gothic"/>
              </a:rPr>
              <a:t>choose</a:t>
            </a:r>
            <a:endParaRPr sz="1800">
              <a:latin typeface="Century Gothic"/>
              <a:cs typeface="Century Gothic"/>
            </a:endParaRPr>
          </a:p>
          <a:p>
            <a:pPr marL="1076960" marR="654685">
              <a:lnSpc>
                <a:spcPts val="2110"/>
              </a:lnSpc>
              <a:spcBef>
                <a:spcPts val="80"/>
              </a:spcBef>
            </a:pP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b="1" spc="-40" dirty="0">
                <a:solidFill>
                  <a:srgbClr val="002D43"/>
                </a:solidFill>
                <a:latin typeface="Calibri"/>
                <a:cs typeface="Calibri"/>
              </a:rPr>
              <a:t>Workgroup:&lt;workgroup_name&gt;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tab,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then </a:t>
            </a:r>
            <a:r>
              <a:rPr sz="1800" spc="-160" dirty="0">
                <a:solidFill>
                  <a:srgbClr val="002D43"/>
                </a:solidFill>
                <a:latin typeface="Century Gothic"/>
                <a:cs typeface="Century Gothic"/>
              </a:rPr>
              <a:t>choose </a:t>
            </a:r>
            <a:r>
              <a:rPr sz="1800" b="1" spc="-40" dirty="0">
                <a:solidFill>
                  <a:srgbClr val="002D43"/>
                </a:solidFill>
                <a:latin typeface="Calibri"/>
                <a:cs typeface="Calibri"/>
              </a:rPr>
              <a:t>Create  workgroup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.</a:t>
            </a:r>
            <a:endParaRPr sz="1800">
              <a:latin typeface="Century Gothic"/>
              <a:cs typeface="Century Gothic"/>
            </a:endParaRPr>
          </a:p>
          <a:p>
            <a:pPr marL="333375" marR="5080" indent="-321310">
              <a:lnSpc>
                <a:spcPts val="2090"/>
              </a:lnSpc>
              <a:spcBef>
                <a:spcPts val="400"/>
              </a:spcBef>
              <a:buAutoNum type="arabicPeriod" startAt="3"/>
              <a:tabLst>
                <a:tab pos="333375" algn="l"/>
                <a:tab pos="334010" algn="l"/>
              </a:tabLst>
            </a:pP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Create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IAM 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policies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users,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groups, 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or roles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enable </a:t>
            </a: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their </a:t>
            </a:r>
            <a:r>
              <a:rPr sz="1800" spc="-190" dirty="0">
                <a:solidFill>
                  <a:srgbClr val="002D43"/>
                </a:solidFill>
                <a:latin typeface="Century Gothic"/>
                <a:cs typeface="Century Gothic"/>
              </a:rPr>
              <a:t>access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workgroups.</a:t>
            </a:r>
            <a:endParaRPr sz="1800">
              <a:latin typeface="Century Gothic"/>
              <a:cs typeface="Century Gothic"/>
            </a:endParaRPr>
          </a:p>
          <a:p>
            <a:pPr marL="334010" indent="-321310">
              <a:lnSpc>
                <a:spcPct val="100000"/>
              </a:lnSpc>
              <a:spcBef>
                <a:spcPts val="300"/>
              </a:spcBef>
              <a:buAutoNum type="arabicPeriod" startAt="3"/>
              <a:tabLst>
                <a:tab pos="333375" algn="l"/>
                <a:tab pos="334010" algn="l"/>
              </a:tabLst>
            </a:pP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Specify </a:t>
            </a:r>
            <a:r>
              <a:rPr sz="1800" spc="-28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location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800" spc="75" dirty="0">
                <a:solidFill>
                  <a:srgbClr val="002D43"/>
                </a:solidFill>
                <a:latin typeface="Century Gothic"/>
                <a:cs typeface="Century Gothic"/>
              </a:rPr>
              <a:t>S3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results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encryption</a:t>
            </a:r>
            <a:r>
              <a:rPr sz="1800" spc="-1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settings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4697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CREATE </a:t>
            </a:r>
            <a:r>
              <a:rPr spc="-95" dirty="0"/>
              <a:t>TABLE AS </a:t>
            </a:r>
            <a:r>
              <a:rPr spc="-105" dirty="0"/>
              <a:t>SELECT</a:t>
            </a:r>
            <a:r>
              <a:rPr spc="-114" dirty="0"/>
              <a:t> </a:t>
            </a:r>
            <a:r>
              <a:rPr b="0" spc="-95" dirty="0">
                <a:latin typeface="Century Gothic"/>
                <a:cs typeface="Century Gothic"/>
              </a:rPr>
              <a:t>(CTAS)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9332" y="1050035"/>
            <a:ext cx="8235315" cy="1293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1142365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30" dirty="0">
                <a:solidFill>
                  <a:srgbClr val="002D43"/>
                </a:solidFill>
                <a:latin typeface="Century Gothic"/>
                <a:cs typeface="Century Gothic"/>
              </a:rPr>
              <a:t>Creates </a:t>
            </a:r>
            <a:r>
              <a:rPr sz="2000" spc="-31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new </a:t>
            </a:r>
            <a:r>
              <a:rPr sz="2000" spc="-100" dirty="0">
                <a:solidFill>
                  <a:srgbClr val="002D43"/>
                </a:solidFill>
                <a:latin typeface="Century Gothic"/>
                <a:cs typeface="Century Gothic"/>
              </a:rPr>
              <a:t>table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000" spc="-130" dirty="0">
                <a:solidFill>
                  <a:srgbClr val="002D43"/>
                </a:solidFill>
                <a:latin typeface="Century Gothic"/>
                <a:cs typeface="Century Gothic"/>
              </a:rPr>
              <a:t>Athena </a:t>
            </a:r>
            <a:r>
              <a:rPr sz="2000" spc="5" dirty="0">
                <a:solidFill>
                  <a:srgbClr val="002D43"/>
                </a:solidFill>
                <a:latin typeface="Century Gothic"/>
                <a:cs typeface="Century Gothic"/>
              </a:rPr>
              <a:t>from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results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000" spc="-31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SELECT 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statement </a:t>
            </a:r>
            <a:r>
              <a:rPr sz="2000" spc="5" dirty="0">
                <a:solidFill>
                  <a:srgbClr val="002D43"/>
                </a:solidFill>
                <a:latin typeface="Century Gothic"/>
                <a:cs typeface="Century Gothic"/>
              </a:rPr>
              <a:t>from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another</a:t>
            </a: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</a:t>
            </a:r>
            <a:endParaRPr sz="2000">
              <a:latin typeface="Century Gothic"/>
              <a:cs typeface="Century Gothic"/>
            </a:endParaRPr>
          </a:p>
          <a:p>
            <a:pPr marL="298450" marR="5080" indent="-28575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30" dirty="0">
                <a:solidFill>
                  <a:srgbClr val="002D43"/>
                </a:solidFill>
                <a:latin typeface="Century Gothic"/>
                <a:cs typeface="Century Gothic"/>
              </a:rPr>
              <a:t>Athena </a:t>
            </a:r>
            <a:r>
              <a:rPr sz="2000" dirty="0">
                <a:solidFill>
                  <a:srgbClr val="002D43"/>
                </a:solidFill>
                <a:latin typeface="Century Gothic"/>
                <a:cs typeface="Century Gothic"/>
              </a:rPr>
              <a:t>stores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45" dirty="0">
                <a:solidFill>
                  <a:srgbClr val="002D43"/>
                </a:solidFill>
                <a:latin typeface="Century Gothic"/>
                <a:cs typeface="Century Gothic"/>
              </a:rPr>
              <a:t>files </a:t>
            </a:r>
            <a:r>
              <a:rPr sz="2000" spc="-165" dirty="0">
                <a:solidFill>
                  <a:srgbClr val="002D43"/>
                </a:solidFill>
                <a:latin typeface="Century Gothic"/>
                <a:cs typeface="Century Gothic"/>
              </a:rPr>
              <a:t>created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by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CTAS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statement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000" spc="-31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specified 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location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10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8931" y="3005914"/>
            <a:ext cx="4365625" cy="121840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2844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35" dirty="0">
                <a:latin typeface="Century Gothic"/>
                <a:cs typeface="Century Gothic"/>
              </a:rPr>
              <a:t>Use </a:t>
            </a:r>
            <a:r>
              <a:rPr b="0" spc="-65" dirty="0">
                <a:latin typeface="Century Gothic"/>
                <a:cs typeface="Century Gothic"/>
              </a:rPr>
              <a:t>CTAS </a:t>
            </a:r>
            <a:r>
              <a:rPr b="0" spc="-80" dirty="0">
                <a:latin typeface="Century Gothic"/>
                <a:cs typeface="Century Gothic"/>
              </a:rPr>
              <a:t>queries</a:t>
            </a:r>
            <a:r>
              <a:rPr b="0" spc="-135" dirty="0">
                <a:latin typeface="Century Gothic"/>
                <a:cs typeface="Century Gothic"/>
              </a:rPr>
              <a:t> </a:t>
            </a:r>
            <a:r>
              <a:rPr b="0" spc="-60" dirty="0">
                <a:latin typeface="Century Gothic"/>
                <a:cs typeface="Century Gothic"/>
              </a:rPr>
              <a:t>to: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1640" y="1050035"/>
            <a:ext cx="8133080" cy="300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5654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65" dirty="0">
                <a:solidFill>
                  <a:srgbClr val="002D43"/>
                </a:solidFill>
                <a:latin typeface="Century Gothic"/>
                <a:cs typeface="Century Gothic"/>
              </a:rPr>
              <a:t>Create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tables </a:t>
            </a:r>
            <a:r>
              <a:rPr sz="2000" spc="5" dirty="0">
                <a:solidFill>
                  <a:srgbClr val="002D43"/>
                </a:solidFill>
                <a:latin typeface="Century Gothic"/>
                <a:cs typeface="Century Gothic"/>
              </a:rPr>
              <a:t>from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results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000" spc="-150" dirty="0">
                <a:solidFill>
                  <a:srgbClr val="002D43"/>
                </a:solidFill>
                <a:latin typeface="Century Gothic"/>
                <a:cs typeface="Century Gothic"/>
              </a:rPr>
              <a:t>one </a:t>
            </a:r>
            <a:r>
              <a:rPr sz="2000" spc="-65" dirty="0">
                <a:solidFill>
                  <a:srgbClr val="002D43"/>
                </a:solidFill>
                <a:latin typeface="Century Gothic"/>
                <a:cs typeface="Century Gothic"/>
              </a:rPr>
              <a:t>step,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without </a:t>
            </a:r>
            <a:r>
              <a:rPr sz="2000" spc="-110" dirty="0">
                <a:solidFill>
                  <a:srgbClr val="002D43"/>
                </a:solidFill>
                <a:latin typeface="Century Gothic"/>
                <a:cs typeface="Century Gothic"/>
              </a:rPr>
              <a:t>repeatedly 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querying </a:t>
            </a:r>
            <a:r>
              <a:rPr sz="2000" spc="-100" dirty="0">
                <a:solidFill>
                  <a:srgbClr val="002D43"/>
                </a:solidFill>
                <a:latin typeface="Century Gothic"/>
                <a:cs typeface="Century Gothic"/>
              </a:rPr>
              <a:t>raw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-15" dirty="0">
                <a:solidFill>
                  <a:srgbClr val="002D43"/>
                </a:solidFill>
                <a:latin typeface="Century Gothic"/>
                <a:cs typeface="Century Gothic"/>
              </a:rPr>
              <a:t>sets. </a:t>
            </a:r>
            <a:r>
              <a:rPr sz="2000" spc="110" dirty="0">
                <a:solidFill>
                  <a:srgbClr val="002D43"/>
                </a:solidFill>
                <a:latin typeface="Century Gothic"/>
                <a:cs typeface="Century Gothic"/>
              </a:rPr>
              <a:t>This </a:t>
            </a: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makes </a:t>
            </a:r>
            <a:r>
              <a:rPr sz="2000" spc="95" dirty="0">
                <a:solidFill>
                  <a:srgbClr val="002D43"/>
                </a:solidFill>
                <a:latin typeface="Century Gothic"/>
                <a:cs typeface="Century Gothic"/>
              </a:rPr>
              <a:t>it </a:t>
            </a:r>
            <a:r>
              <a:rPr sz="2000" spc="-80" dirty="0">
                <a:solidFill>
                  <a:srgbClr val="002D43"/>
                </a:solidFill>
                <a:latin typeface="Century Gothic"/>
                <a:cs typeface="Century Gothic"/>
              </a:rPr>
              <a:t>easier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000" spc="-25" dirty="0">
                <a:solidFill>
                  <a:srgbClr val="002D43"/>
                </a:solidFill>
                <a:latin typeface="Century Gothic"/>
                <a:cs typeface="Century Gothic"/>
              </a:rPr>
              <a:t>work </a:t>
            </a:r>
            <a:r>
              <a:rPr sz="2000" spc="5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2000" spc="-100" dirty="0">
                <a:solidFill>
                  <a:srgbClr val="002D43"/>
                </a:solidFill>
                <a:latin typeface="Century Gothic"/>
                <a:cs typeface="Century Gothic"/>
              </a:rPr>
              <a:t>raw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sz="2000" spc="-15" dirty="0">
                <a:solidFill>
                  <a:srgbClr val="002D43"/>
                </a:solidFill>
                <a:latin typeface="Century Gothic"/>
                <a:cs typeface="Century Gothic"/>
              </a:rPr>
              <a:t>sets.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2D43"/>
              </a:buClr>
              <a:buFont typeface="Arial"/>
              <a:buChar char="•"/>
            </a:pPr>
            <a:endParaRPr sz="2650">
              <a:latin typeface="Century Gothic"/>
              <a:cs typeface="Century Gothic"/>
            </a:endParaRPr>
          </a:p>
          <a:p>
            <a:pPr marL="298450" marR="5080" indent="-285750" algn="just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Transform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results </a:t>
            </a:r>
            <a:r>
              <a:rPr sz="2000" spc="-5" dirty="0">
                <a:solidFill>
                  <a:srgbClr val="002D43"/>
                </a:solidFill>
                <a:latin typeface="Century Gothic"/>
                <a:cs typeface="Century Gothic"/>
              </a:rPr>
              <a:t>into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other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storage </a:t>
            </a:r>
            <a:r>
              <a:rPr sz="2000" spc="-25" dirty="0">
                <a:solidFill>
                  <a:srgbClr val="002D43"/>
                </a:solidFill>
                <a:latin typeface="Century Gothic"/>
                <a:cs typeface="Century Gothic"/>
              </a:rPr>
              <a:t>formats, </a:t>
            </a:r>
            <a:r>
              <a:rPr sz="2000" spc="-100" dirty="0">
                <a:solidFill>
                  <a:srgbClr val="002D43"/>
                </a:solidFill>
                <a:latin typeface="Century Gothic"/>
                <a:cs typeface="Century Gothic"/>
              </a:rPr>
              <a:t>such </a:t>
            </a:r>
            <a:r>
              <a:rPr sz="2000" spc="-114" dirty="0">
                <a:solidFill>
                  <a:srgbClr val="002D43"/>
                </a:solidFill>
                <a:latin typeface="Century Gothic"/>
                <a:cs typeface="Century Gothic"/>
              </a:rPr>
              <a:t>as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Parquet 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000" spc="-165" dirty="0">
                <a:solidFill>
                  <a:srgbClr val="002D43"/>
                </a:solidFill>
                <a:latin typeface="Century Gothic"/>
                <a:cs typeface="Century Gothic"/>
              </a:rPr>
              <a:t>ORC. </a:t>
            </a:r>
            <a:r>
              <a:rPr sz="2000" spc="110" dirty="0">
                <a:solidFill>
                  <a:srgbClr val="002D43"/>
                </a:solidFill>
                <a:latin typeface="Century Gothic"/>
                <a:cs typeface="Century Gothic"/>
              </a:rPr>
              <a:t>This </a:t>
            </a:r>
            <a:r>
              <a:rPr sz="2000" spc="-55" dirty="0">
                <a:solidFill>
                  <a:srgbClr val="002D43"/>
                </a:solidFill>
                <a:latin typeface="Century Gothic"/>
                <a:cs typeface="Century Gothic"/>
              </a:rPr>
              <a:t>improves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2000" spc="-114" dirty="0">
                <a:solidFill>
                  <a:srgbClr val="002D43"/>
                </a:solidFill>
                <a:latin typeface="Century Gothic"/>
                <a:cs typeface="Century Gothic"/>
              </a:rPr>
              <a:t>performance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000" spc="-130" dirty="0">
                <a:solidFill>
                  <a:srgbClr val="002D43"/>
                </a:solidFill>
                <a:latin typeface="Century Gothic"/>
                <a:cs typeface="Century Gothic"/>
              </a:rPr>
              <a:t>reduces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2000" spc="-55" dirty="0">
                <a:solidFill>
                  <a:srgbClr val="002D43"/>
                </a:solidFill>
                <a:latin typeface="Century Gothic"/>
                <a:cs typeface="Century Gothic"/>
              </a:rPr>
              <a:t>costs 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Athena.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2D43"/>
              </a:buClr>
              <a:buFont typeface="Arial"/>
              <a:buChar char="•"/>
            </a:pPr>
            <a:endParaRPr sz="275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65" dirty="0">
                <a:solidFill>
                  <a:srgbClr val="002D43"/>
                </a:solidFill>
                <a:latin typeface="Century Gothic"/>
                <a:cs typeface="Century Gothic"/>
              </a:rPr>
              <a:t>Create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copies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000" spc="-15" dirty="0">
                <a:solidFill>
                  <a:srgbClr val="002D43"/>
                </a:solidFill>
                <a:latin typeface="Century Gothic"/>
                <a:cs typeface="Century Gothic"/>
              </a:rPr>
              <a:t>existing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tables </a:t>
            </a:r>
            <a:r>
              <a:rPr sz="2000" spc="-50" dirty="0">
                <a:solidFill>
                  <a:srgbClr val="002D43"/>
                </a:solidFill>
                <a:latin typeface="Century Gothic"/>
                <a:cs typeface="Century Gothic"/>
              </a:rPr>
              <a:t>that </a:t>
            </a:r>
            <a:r>
              <a:rPr sz="2000" spc="-110" dirty="0">
                <a:solidFill>
                  <a:srgbClr val="002D43"/>
                </a:solidFill>
                <a:latin typeface="Century Gothic"/>
                <a:cs typeface="Century Gothic"/>
              </a:rPr>
              <a:t>contain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only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-95" dirty="0">
                <a:solidFill>
                  <a:srgbClr val="002D43"/>
                </a:solidFill>
                <a:latin typeface="Century Gothic"/>
                <a:cs typeface="Century Gothic"/>
              </a:rPr>
              <a:t>you</a:t>
            </a:r>
            <a:r>
              <a:rPr sz="2000" spc="-2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60" dirty="0">
                <a:solidFill>
                  <a:srgbClr val="002D43"/>
                </a:solidFill>
                <a:latin typeface="Century Gothic"/>
                <a:cs typeface="Century Gothic"/>
              </a:rPr>
              <a:t>need.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1466" y="182371"/>
            <a:ext cx="7512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Monitoring </a:t>
            </a:r>
            <a:r>
              <a:rPr spc="-100" dirty="0"/>
              <a:t>Athena </a:t>
            </a:r>
            <a:r>
              <a:rPr spc="-90" dirty="0"/>
              <a:t>Queries </a:t>
            </a:r>
            <a:r>
              <a:rPr spc="-100" dirty="0"/>
              <a:t>with </a:t>
            </a:r>
            <a:r>
              <a:rPr spc="-95" dirty="0"/>
              <a:t>CloudWatch</a:t>
            </a:r>
            <a:r>
              <a:rPr spc="-125" dirty="0"/>
              <a:t> </a:t>
            </a:r>
            <a:r>
              <a:rPr spc="-105" dirty="0"/>
              <a:t>Metrics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7355" y="952500"/>
            <a:ext cx="626173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CloudWatch </a:t>
            </a: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Events </a:t>
            </a:r>
            <a:r>
              <a:rPr sz="2000" spc="5" dirty="0">
                <a:solidFill>
                  <a:srgbClr val="002D43"/>
                </a:solidFill>
                <a:latin typeface="Century Gothic"/>
                <a:cs typeface="Century Gothic"/>
              </a:rPr>
              <a:t>with</a:t>
            </a:r>
            <a:r>
              <a:rPr sz="2000" spc="6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Athena:</a:t>
            </a:r>
            <a:endParaRPr sz="2000">
              <a:latin typeface="Century Gothic"/>
              <a:cs typeface="Century Gothic"/>
            </a:endParaRPr>
          </a:p>
          <a:p>
            <a:pPr marL="513080" indent="-214629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1500" spc="-40" dirty="0">
                <a:solidFill>
                  <a:srgbClr val="002D43"/>
                </a:solidFill>
                <a:latin typeface="Century Gothic"/>
                <a:cs typeface="Century Gothic"/>
              </a:rPr>
              <a:t>EngineExecutionTime 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1500" spc="2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500" spc="-5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milliseconds</a:t>
            </a:r>
            <a:endParaRPr sz="1500">
              <a:latin typeface="Century Gothic"/>
              <a:cs typeface="Century Gothic"/>
            </a:endParaRPr>
          </a:p>
          <a:p>
            <a:pPr marL="513080" indent="-214629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1500" spc="-55" dirty="0">
                <a:solidFill>
                  <a:srgbClr val="002D43"/>
                </a:solidFill>
                <a:latin typeface="Century Gothic"/>
                <a:cs typeface="Century Gothic"/>
              </a:rPr>
              <a:t>ProcessedBytes 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1500" spc="-5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500" spc="-20" dirty="0">
                <a:solidFill>
                  <a:srgbClr val="002D43"/>
                </a:solidFill>
                <a:latin typeface="Century Gothic"/>
                <a:cs typeface="Century Gothic"/>
              </a:rPr>
              <a:t>total </a:t>
            </a:r>
            <a:r>
              <a:rPr sz="1500" spc="-75" dirty="0">
                <a:solidFill>
                  <a:srgbClr val="002D43"/>
                </a:solidFill>
                <a:latin typeface="Century Gothic"/>
                <a:cs typeface="Century Gothic"/>
              </a:rPr>
              <a:t>amount </a:t>
            </a:r>
            <a:r>
              <a:rPr sz="1500" spc="-15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1500" spc="-14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500" spc="-125" dirty="0">
                <a:solidFill>
                  <a:srgbClr val="002D43"/>
                </a:solidFill>
                <a:latin typeface="Century Gothic"/>
                <a:cs typeface="Century Gothic"/>
              </a:rPr>
              <a:t>scanned </a:t>
            </a:r>
            <a:r>
              <a:rPr sz="1500" spc="-75" dirty="0">
                <a:solidFill>
                  <a:srgbClr val="002D43"/>
                </a:solidFill>
                <a:latin typeface="Century Gothic"/>
                <a:cs typeface="Century Gothic"/>
              </a:rPr>
              <a:t>per </a:t>
            </a:r>
            <a:r>
              <a:rPr sz="1500" spc="-40" dirty="0">
                <a:solidFill>
                  <a:srgbClr val="002D43"/>
                </a:solidFill>
                <a:latin typeface="Century Gothic"/>
                <a:cs typeface="Century Gothic"/>
              </a:rPr>
              <a:t>DML</a:t>
            </a:r>
            <a:r>
              <a:rPr sz="1500" spc="-2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65" dirty="0">
                <a:solidFill>
                  <a:srgbClr val="002D43"/>
                </a:solidFill>
                <a:latin typeface="Century Gothic"/>
                <a:cs typeface="Century Gothic"/>
              </a:rPr>
              <a:t>query</a:t>
            </a:r>
            <a:endParaRPr sz="1500">
              <a:latin typeface="Century Gothic"/>
              <a:cs typeface="Century Gothic"/>
            </a:endParaRPr>
          </a:p>
          <a:p>
            <a:pPr marL="513080" indent="-214629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1500" spc="-35" dirty="0">
                <a:solidFill>
                  <a:srgbClr val="002D43"/>
                </a:solidFill>
                <a:latin typeface="Century Gothic"/>
                <a:cs typeface="Century Gothic"/>
              </a:rPr>
              <a:t>QueryPlanningTime 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1500" spc="2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500" spc="-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milliseconds</a:t>
            </a:r>
            <a:endParaRPr sz="1500">
              <a:latin typeface="Century Gothic"/>
              <a:cs typeface="Century Gothic"/>
            </a:endParaRPr>
          </a:p>
          <a:p>
            <a:pPr marL="513080" indent="-214629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1500" spc="-65" dirty="0">
                <a:solidFill>
                  <a:srgbClr val="002D43"/>
                </a:solidFill>
                <a:latin typeface="Century Gothic"/>
                <a:cs typeface="Century Gothic"/>
              </a:rPr>
              <a:t>QueryQueueTime 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1500" spc="2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5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milliseconds</a:t>
            </a:r>
            <a:endParaRPr sz="1500">
              <a:latin typeface="Century Gothic"/>
              <a:cs typeface="Century Gothic"/>
            </a:endParaRPr>
          </a:p>
          <a:p>
            <a:pPr marL="513080" indent="-214629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1500" spc="-40" dirty="0">
                <a:solidFill>
                  <a:srgbClr val="002D43"/>
                </a:solidFill>
                <a:latin typeface="Century Gothic"/>
                <a:cs typeface="Century Gothic"/>
              </a:rPr>
              <a:t>ServiceProcessingTime 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1500" spc="2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500" spc="-5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milliseconds</a:t>
            </a:r>
            <a:endParaRPr sz="1500">
              <a:latin typeface="Century Gothic"/>
              <a:cs typeface="Century Gothic"/>
            </a:endParaRPr>
          </a:p>
          <a:p>
            <a:pPr marL="513080" indent="-214629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TotalExecutionTime 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1500" spc="2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1500" spc="-30" dirty="0">
                <a:solidFill>
                  <a:srgbClr val="002D43"/>
                </a:solidFill>
                <a:latin typeface="Century Gothic"/>
                <a:cs typeface="Century Gothic"/>
              </a:rPr>
              <a:t>milliseconds, </a:t>
            </a:r>
            <a:r>
              <a:rPr sz="1500" spc="25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DDL </a:t>
            </a:r>
            <a:r>
              <a:rPr sz="1500" spc="-14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500" spc="-40" dirty="0">
                <a:solidFill>
                  <a:srgbClr val="002D43"/>
                </a:solidFill>
                <a:latin typeface="Century Gothic"/>
                <a:cs typeface="Century Gothic"/>
              </a:rPr>
              <a:t>DML</a:t>
            </a:r>
            <a:r>
              <a:rPr sz="1500" spc="-2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45" dirty="0">
                <a:solidFill>
                  <a:srgbClr val="002D43"/>
                </a:solidFill>
                <a:latin typeface="Century Gothic"/>
                <a:cs typeface="Century Gothic"/>
              </a:rPr>
              <a:t>queries</a:t>
            </a:r>
            <a:endParaRPr sz="15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3507" y="4707172"/>
            <a:ext cx="443230" cy="264795"/>
            <a:chOff x="8343507" y="4707172"/>
            <a:chExt cx="443230" cy="264795"/>
          </a:xfrm>
        </p:grpSpPr>
        <p:sp>
          <p:nvSpPr>
            <p:cNvPr id="3" name="object 3"/>
            <p:cNvSpPr/>
            <p:nvPr/>
          </p:nvSpPr>
          <p:spPr>
            <a:xfrm>
              <a:off x="8362122" y="4707172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2"/>
                  </a:lnTo>
                  <a:lnTo>
                    <a:pt x="309025" y="124383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0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1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30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70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3"/>
                  </a:lnTo>
                  <a:lnTo>
                    <a:pt x="156767" y="130226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1"/>
                  </a:lnTo>
                  <a:lnTo>
                    <a:pt x="171630" y="108491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3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6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70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1"/>
                  </a:lnTo>
                  <a:lnTo>
                    <a:pt x="190506" y="108491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6"/>
                  </a:lnTo>
                  <a:lnTo>
                    <a:pt x="676" y="107397"/>
                  </a:lnTo>
                  <a:lnTo>
                    <a:pt x="31408" y="137210"/>
                  </a:lnTo>
                  <a:lnTo>
                    <a:pt x="40203" y="137871"/>
                  </a:lnTo>
                  <a:lnTo>
                    <a:pt x="52668" y="136598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7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4"/>
                  </a:lnTo>
                  <a:lnTo>
                    <a:pt x="98870" y="135034"/>
                  </a:lnTo>
                  <a:lnTo>
                    <a:pt x="113648" y="124726"/>
                  </a:lnTo>
                  <a:lnTo>
                    <a:pt x="113648" y="122149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1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2"/>
                  </a:lnTo>
                  <a:lnTo>
                    <a:pt x="79599" y="61655"/>
                  </a:lnTo>
                  <a:lnTo>
                    <a:pt x="123892" y="78870"/>
                  </a:lnTo>
                  <a:lnTo>
                    <a:pt x="171184" y="89570"/>
                  </a:lnTo>
                  <a:lnTo>
                    <a:pt x="219790" y="93160"/>
                  </a:lnTo>
                  <a:lnTo>
                    <a:pt x="222157" y="93160"/>
                  </a:lnTo>
                  <a:lnTo>
                    <a:pt x="267721" y="89717"/>
                  </a:lnTo>
                  <a:lnTo>
                    <a:pt x="315155" y="79263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8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4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4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411" y="194563"/>
            <a:ext cx="7416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Monitoring </a:t>
            </a:r>
            <a:r>
              <a:rPr spc="-100" dirty="0"/>
              <a:t>Athena </a:t>
            </a:r>
            <a:r>
              <a:rPr spc="-90" dirty="0"/>
              <a:t>Queries </a:t>
            </a:r>
            <a:r>
              <a:rPr spc="-100" dirty="0"/>
              <a:t>with </a:t>
            </a:r>
            <a:r>
              <a:rPr spc="-95" dirty="0"/>
              <a:t>CloudWatch</a:t>
            </a:r>
            <a:r>
              <a:rPr spc="-150" dirty="0"/>
              <a:t> </a:t>
            </a:r>
            <a:r>
              <a:rPr spc="-114" dirty="0"/>
              <a:t>Events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6207" y="1289328"/>
            <a:ext cx="2955179" cy="27665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5120" y="1032764"/>
            <a:ext cx="4725670" cy="28467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97815" marR="53340" indent="-285750">
              <a:lnSpc>
                <a:spcPct val="97200"/>
              </a:lnSpc>
              <a:spcBef>
                <a:spcPts val="1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simple </a:t>
            </a:r>
            <a:r>
              <a:rPr sz="1800" spc="-5" dirty="0">
                <a:solidFill>
                  <a:srgbClr val="002D43"/>
                </a:solidFill>
                <a:latin typeface="Century Gothic"/>
                <a:cs typeface="Century Gothic"/>
              </a:rPr>
              <a:t>rules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155" dirty="0">
                <a:solidFill>
                  <a:srgbClr val="002D43"/>
                </a:solidFill>
                <a:latin typeface="Century Gothic"/>
                <a:cs typeface="Century Gothic"/>
              </a:rPr>
              <a:t>match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events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route  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them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155" dirty="0">
                <a:solidFill>
                  <a:srgbClr val="002D43"/>
                </a:solidFill>
                <a:latin typeface="Century Gothic"/>
                <a:cs typeface="Century Gothic"/>
              </a:rPr>
              <a:t>one 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or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more 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target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functions 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or 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streams.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2D43"/>
              </a:buClr>
              <a:buFont typeface="Arial"/>
              <a:buChar char="•"/>
            </a:pPr>
            <a:endParaRPr sz="2500">
              <a:latin typeface="Century Gothic"/>
              <a:cs typeface="Century Gothic"/>
            </a:endParaRPr>
          </a:p>
          <a:p>
            <a:pPr marL="297815" marR="139700" indent="-285750">
              <a:lnSpc>
                <a:spcPts val="209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Respond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operational 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changes </a:t>
            </a:r>
            <a:r>
              <a:rPr sz="18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takes 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corrective 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action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as 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necessary,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by</a:t>
            </a:r>
            <a:endParaRPr sz="1800">
              <a:latin typeface="Century Gothic"/>
              <a:cs typeface="Century Gothic"/>
            </a:endParaRPr>
          </a:p>
          <a:p>
            <a:pPr marL="414020" lvl="1" indent="-116839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414655" algn="l"/>
              </a:tabLst>
            </a:pPr>
            <a:r>
              <a:rPr sz="1500" spc="-50" dirty="0">
                <a:solidFill>
                  <a:srgbClr val="002D43"/>
                </a:solidFill>
                <a:latin typeface="Century Gothic"/>
                <a:cs typeface="Century Gothic"/>
              </a:rPr>
              <a:t>Sending </a:t>
            </a:r>
            <a:r>
              <a:rPr sz="1500" spc="-80" dirty="0">
                <a:solidFill>
                  <a:srgbClr val="002D43"/>
                </a:solidFill>
                <a:latin typeface="Century Gothic"/>
                <a:cs typeface="Century Gothic"/>
              </a:rPr>
              <a:t>messages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500" spc="-65" dirty="0">
                <a:solidFill>
                  <a:srgbClr val="002D43"/>
                </a:solidFill>
                <a:latin typeface="Century Gothic"/>
                <a:cs typeface="Century Gothic"/>
              </a:rPr>
              <a:t>respond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500" spc="-50" dirty="0">
                <a:solidFill>
                  <a:srgbClr val="002D43"/>
                </a:solidFill>
                <a:latin typeface="Century Gothic"/>
                <a:cs typeface="Century Gothic"/>
              </a:rPr>
              <a:t>the</a:t>
            </a:r>
            <a:r>
              <a:rPr sz="1500" spc="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45" dirty="0">
                <a:solidFill>
                  <a:srgbClr val="002D43"/>
                </a:solidFill>
                <a:latin typeface="Century Gothic"/>
                <a:cs typeface="Century Gothic"/>
              </a:rPr>
              <a:t>environment</a:t>
            </a:r>
            <a:endParaRPr sz="1500">
              <a:latin typeface="Century Gothic"/>
              <a:cs typeface="Century Gothic"/>
            </a:endParaRPr>
          </a:p>
          <a:p>
            <a:pPr marL="414020" lvl="1" indent="-116839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414655" algn="l"/>
              </a:tabLst>
            </a:pPr>
            <a:r>
              <a:rPr sz="1500" spc="-65" dirty="0">
                <a:solidFill>
                  <a:srgbClr val="002D43"/>
                </a:solidFill>
                <a:latin typeface="Century Gothic"/>
                <a:cs typeface="Century Gothic"/>
              </a:rPr>
              <a:t>Activating</a:t>
            </a:r>
            <a:r>
              <a:rPr sz="15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functions</a:t>
            </a:r>
            <a:endParaRPr sz="1500">
              <a:latin typeface="Century Gothic"/>
              <a:cs typeface="Century Gothic"/>
            </a:endParaRPr>
          </a:p>
          <a:p>
            <a:pPr marL="414020" lvl="1" indent="-116839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414655" algn="l"/>
              </a:tabLst>
            </a:pPr>
            <a:r>
              <a:rPr sz="1500" spc="-70" dirty="0">
                <a:solidFill>
                  <a:srgbClr val="002D43"/>
                </a:solidFill>
                <a:latin typeface="Century Gothic"/>
                <a:cs typeface="Century Gothic"/>
              </a:rPr>
              <a:t>Making</a:t>
            </a:r>
            <a:r>
              <a:rPr sz="15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120" dirty="0">
                <a:solidFill>
                  <a:srgbClr val="002D43"/>
                </a:solidFill>
                <a:latin typeface="Century Gothic"/>
                <a:cs typeface="Century Gothic"/>
              </a:rPr>
              <a:t>changes</a:t>
            </a:r>
            <a:endParaRPr sz="1500">
              <a:latin typeface="Century Gothic"/>
              <a:cs typeface="Century Gothic"/>
            </a:endParaRPr>
          </a:p>
          <a:p>
            <a:pPr marL="414020" lvl="1" indent="-116839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414655" algn="l"/>
              </a:tabLst>
            </a:pPr>
            <a:r>
              <a:rPr sz="1500" spc="-75" dirty="0">
                <a:solidFill>
                  <a:srgbClr val="002D43"/>
                </a:solidFill>
                <a:latin typeface="Century Gothic"/>
                <a:cs typeface="Century Gothic"/>
              </a:rPr>
              <a:t>Capturing </a:t>
            </a:r>
            <a:r>
              <a:rPr sz="1500" spc="-45" dirty="0">
                <a:solidFill>
                  <a:srgbClr val="002D43"/>
                </a:solidFill>
                <a:latin typeface="Century Gothic"/>
                <a:cs typeface="Century Gothic"/>
              </a:rPr>
              <a:t>state</a:t>
            </a:r>
            <a:r>
              <a:rPr sz="1500" spc="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20" dirty="0">
                <a:solidFill>
                  <a:srgbClr val="002D43"/>
                </a:solidFill>
                <a:latin typeface="Century Gothic"/>
                <a:cs typeface="Century Gothic"/>
              </a:rPr>
              <a:t>information</a:t>
            </a:r>
            <a:endParaRPr sz="15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32689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Key </a:t>
            </a:r>
            <a:r>
              <a:rPr spc="-100" dirty="0"/>
              <a:t>Benefits </a:t>
            </a:r>
            <a:r>
              <a:rPr spc="-30" dirty="0"/>
              <a:t>of</a:t>
            </a:r>
            <a:r>
              <a:rPr spc="-95" dirty="0"/>
              <a:t> </a:t>
            </a:r>
            <a:r>
              <a:rPr spc="-100" dirty="0"/>
              <a:t>Athena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1001267"/>
            <a:ext cx="5208270" cy="25615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Fast </a:t>
            </a:r>
            <a:r>
              <a:rPr sz="2000" spc="-165" dirty="0">
                <a:solidFill>
                  <a:srgbClr val="002D43"/>
                </a:solidFill>
                <a:latin typeface="Century Gothic"/>
                <a:cs typeface="Century Gothic"/>
              </a:rPr>
              <a:t>ad-hoc</a:t>
            </a:r>
            <a:r>
              <a:rPr sz="20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queries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directly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against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10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sz="2000" spc="-100" dirty="0">
                <a:solidFill>
                  <a:srgbClr val="002D43"/>
                </a:solidFill>
                <a:latin typeface="Century Gothic"/>
                <a:cs typeface="Century Gothic"/>
              </a:rPr>
              <a:t>standard </a:t>
            </a:r>
            <a:r>
              <a:rPr sz="2000" spc="-5" dirty="0">
                <a:solidFill>
                  <a:srgbClr val="002D43"/>
                </a:solidFill>
                <a:latin typeface="Century Gothic"/>
                <a:cs typeface="Century Gothic"/>
              </a:rPr>
              <a:t>ANSI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 SQL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No </a:t>
            </a:r>
            <a:r>
              <a:rPr sz="2000" spc="-15" dirty="0">
                <a:solidFill>
                  <a:srgbClr val="002D43"/>
                </a:solidFill>
                <a:latin typeface="Century Gothic"/>
                <a:cs typeface="Century Gothic"/>
              </a:rPr>
              <a:t>infrastructure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000" spc="-65" dirty="0">
                <a:solidFill>
                  <a:srgbClr val="002D43"/>
                </a:solidFill>
                <a:latin typeface="Century Gothic"/>
                <a:cs typeface="Century Gothic"/>
              </a:rPr>
              <a:t>setup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and</a:t>
            </a:r>
            <a:r>
              <a:rPr sz="2000" spc="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204" dirty="0">
                <a:solidFill>
                  <a:srgbClr val="002D43"/>
                </a:solidFill>
                <a:latin typeface="Century Gothic"/>
                <a:cs typeface="Century Gothic"/>
              </a:rPr>
              <a:t>manage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IAM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for</a:t>
            </a:r>
            <a:r>
              <a:rPr sz="2000" spc="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security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JDBC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driver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2000" spc="85" dirty="0">
                <a:solidFill>
                  <a:srgbClr val="002D43"/>
                </a:solidFill>
                <a:latin typeface="Century Gothic"/>
                <a:cs typeface="Century Gothic"/>
              </a:rPr>
              <a:t>BI </a:t>
            </a:r>
            <a:r>
              <a:rPr sz="2000" spc="5" dirty="0">
                <a:solidFill>
                  <a:srgbClr val="002D43"/>
                </a:solidFill>
                <a:latin typeface="Century Gothic"/>
                <a:cs typeface="Century Gothic"/>
              </a:rPr>
              <a:t>tools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SQL</a:t>
            </a:r>
            <a:r>
              <a:rPr sz="2000" spc="-35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clients</a:t>
            </a:r>
            <a:endParaRPr sz="20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Pay </a:t>
            </a:r>
            <a:r>
              <a:rPr sz="2000" spc="-95" dirty="0">
                <a:solidFill>
                  <a:srgbClr val="002D43"/>
                </a:solidFill>
                <a:latin typeface="Century Gothic"/>
                <a:cs typeface="Century Gothic"/>
              </a:rPr>
              <a:t>per </a:t>
            </a:r>
            <a:r>
              <a:rPr sz="2000" spc="-80" dirty="0">
                <a:solidFill>
                  <a:srgbClr val="002D43"/>
                </a:solidFill>
                <a:latin typeface="Century Gothic"/>
                <a:cs typeface="Century Gothic"/>
              </a:rPr>
              <a:t>query, 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depending </a:t>
            </a:r>
            <a:r>
              <a:rPr sz="2000" spc="-100" dirty="0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000" spc="-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65" dirty="0">
                <a:solidFill>
                  <a:srgbClr val="002D43"/>
                </a:solidFill>
                <a:latin typeface="Century Gothic"/>
                <a:cs typeface="Century Gothic"/>
              </a:rPr>
              <a:t>scanned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9217" y="842762"/>
            <a:ext cx="1412987" cy="12309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195" y="33019"/>
            <a:ext cx="413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Dashboards </a:t>
            </a:r>
            <a:r>
              <a:rPr spc="-70" dirty="0"/>
              <a:t>- </a:t>
            </a:r>
            <a:r>
              <a:rPr spc="-105" dirty="0"/>
              <a:t>Near</a:t>
            </a:r>
            <a:r>
              <a:rPr spc="-150" dirty="0"/>
              <a:t> </a:t>
            </a:r>
            <a:r>
              <a:rPr spc="-90" dirty="0"/>
              <a:t>Real-time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5567" y="613155"/>
            <a:ext cx="7494270" cy="12477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200" spc="-30" dirty="0">
                <a:solidFill>
                  <a:srgbClr val="002D43"/>
                </a:solidFill>
                <a:latin typeface="Century Gothic"/>
                <a:cs typeface="Century Gothic"/>
              </a:rPr>
              <a:t>Visual </a:t>
            </a:r>
            <a:r>
              <a:rPr sz="2200" spc="-80" dirty="0">
                <a:solidFill>
                  <a:srgbClr val="002D43"/>
                </a:solidFill>
                <a:latin typeface="Century Gothic"/>
                <a:cs typeface="Century Gothic"/>
              </a:rPr>
              <a:t>Representation </a:t>
            </a:r>
            <a:r>
              <a:rPr sz="2200" spc="-2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200" spc="-95" dirty="0">
                <a:solidFill>
                  <a:srgbClr val="002D43"/>
                </a:solidFill>
                <a:latin typeface="Century Gothic"/>
                <a:cs typeface="Century Gothic"/>
              </a:rPr>
              <a:t>key </a:t>
            </a:r>
            <a:r>
              <a:rPr sz="2200" spc="-50" dirty="0">
                <a:solidFill>
                  <a:srgbClr val="002D43"/>
                </a:solidFill>
                <a:latin typeface="Century Gothic"/>
                <a:cs typeface="Century Gothic"/>
              </a:rPr>
              <a:t>metrics </a:t>
            </a:r>
            <a:r>
              <a:rPr sz="2200" spc="-55" dirty="0">
                <a:solidFill>
                  <a:srgbClr val="002D43"/>
                </a:solidFill>
                <a:latin typeface="Century Gothic"/>
                <a:cs typeface="Century Gothic"/>
              </a:rPr>
              <a:t>that </a:t>
            </a:r>
            <a:r>
              <a:rPr sz="2200" spc="-225" dirty="0">
                <a:solidFill>
                  <a:srgbClr val="002D43"/>
                </a:solidFill>
                <a:latin typeface="Century Gothic"/>
                <a:cs typeface="Century Gothic"/>
              </a:rPr>
              <a:t>change </a:t>
            </a:r>
            <a:r>
              <a:rPr sz="2200" spc="-95" dirty="0">
                <a:solidFill>
                  <a:srgbClr val="002D43"/>
                </a:solidFill>
                <a:latin typeface="Century Gothic"/>
                <a:cs typeface="Century Gothic"/>
              </a:rPr>
              <a:t>over</a:t>
            </a:r>
            <a:r>
              <a:rPr sz="2200" spc="-10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40" dirty="0">
                <a:solidFill>
                  <a:srgbClr val="002D43"/>
                </a:solidFill>
                <a:latin typeface="Century Gothic"/>
                <a:cs typeface="Century Gothic"/>
              </a:rPr>
              <a:t>time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200" spc="-30" dirty="0">
                <a:solidFill>
                  <a:srgbClr val="002D43"/>
                </a:solidFill>
                <a:latin typeface="Century Gothic"/>
                <a:cs typeface="Century Gothic"/>
              </a:rPr>
              <a:t>structure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</a:t>
            </a:r>
            <a:r>
              <a:rPr sz="2200" spc="-3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60" dirty="0">
                <a:solidFill>
                  <a:srgbClr val="002D43"/>
                </a:solidFill>
                <a:latin typeface="Century Gothic"/>
                <a:cs typeface="Century Gothic"/>
              </a:rPr>
              <a:t>Low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25" dirty="0">
                <a:solidFill>
                  <a:srgbClr val="002D43"/>
                </a:solidFill>
                <a:latin typeface="Century Gothic"/>
                <a:cs typeface="Century Gothic"/>
              </a:rPr>
              <a:t>Usage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 </a:t>
            </a:r>
            <a:r>
              <a:rPr sz="2200" spc="-130" dirty="0">
                <a:solidFill>
                  <a:srgbClr val="002D43"/>
                </a:solidFill>
                <a:latin typeface="Century Gothic"/>
                <a:cs typeface="Century Gothic"/>
              </a:rPr>
              <a:t>Near </a:t>
            </a:r>
            <a:r>
              <a:rPr sz="2200" spc="-35" dirty="0">
                <a:solidFill>
                  <a:srgbClr val="002D43"/>
                </a:solidFill>
                <a:latin typeface="Century Gothic"/>
                <a:cs typeface="Century Gothic"/>
              </a:rPr>
              <a:t>real-time</a:t>
            </a:r>
            <a:r>
              <a:rPr sz="2200" spc="-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20" dirty="0">
                <a:solidFill>
                  <a:srgbClr val="002D43"/>
                </a:solidFill>
                <a:latin typeface="Century Gothic"/>
                <a:cs typeface="Century Gothic"/>
              </a:rPr>
              <a:t>visualization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567" y="1905507"/>
            <a:ext cx="33477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200" spc="-95" dirty="0">
                <a:solidFill>
                  <a:srgbClr val="002D43"/>
                </a:solidFill>
                <a:latin typeface="Century Gothic"/>
                <a:cs typeface="Century Gothic"/>
              </a:rPr>
              <a:t>temperature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</a:t>
            </a:r>
            <a:r>
              <a:rPr sz="2200" spc="114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5" dirty="0">
                <a:solidFill>
                  <a:srgbClr val="002D43"/>
                </a:solidFill>
                <a:latin typeface="Century Gothic"/>
                <a:cs typeface="Century Gothic"/>
              </a:rPr>
              <a:t>Hot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567" y="2707132"/>
            <a:ext cx="23507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10" dirty="0">
                <a:solidFill>
                  <a:srgbClr val="002D43"/>
                </a:solidFill>
                <a:latin typeface="Century Gothic"/>
                <a:cs typeface="Century Gothic"/>
              </a:rPr>
              <a:t>Available</a:t>
            </a:r>
            <a:r>
              <a:rPr sz="22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70" dirty="0">
                <a:solidFill>
                  <a:srgbClr val="002D43"/>
                </a:solidFill>
                <a:latin typeface="Century Gothic"/>
                <a:cs typeface="Century Gothic"/>
              </a:rPr>
              <a:t>Services: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519" y="3450335"/>
            <a:ext cx="713232" cy="7132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01229" y="4219955"/>
            <a:ext cx="1101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sz="14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20" dirty="0">
                <a:solidFill>
                  <a:srgbClr val="002D43"/>
                </a:solidFill>
                <a:latin typeface="Century Gothic"/>
                <a:cs typeface="Century Gothic"/>
              </a:rPr>
              <a:t>Lambda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8061" y="4219955"/>
            <a:ext cx="163448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4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75" dirty="0">
                <a:solidFill>
                  <a:srgbClr val="002D43"/>
                </a:solidFill>
                <a:latin typeface="Century Gothic"/>
                <a:cs typeface="Century Gothic"/>
              </a:rPr>
              <a:t>DynamoDB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6664" y="3480815"/>
            <a:ext cx="716279" cy="7132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6464" y="3480815"/>
            <a:ext cx="716279" cy="7132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67992" y="4213859"/>
            <a:ext cx="1283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 marR="5080" indent="-8763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4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 </a:t>
            </a:r>
            <a:r>
              <a:rPr sz="1400" spc="-12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4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25" dirty="0">
                <a:solidFill>
                  <a:srgbClr val="002D43"/>
                </a:solidFill>
                <a:latin typeface="Century Gothic"/>
                <a:cs typeface="Century Gothic"/>
              </a:rPr>
              <a:t>Streams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8091" y="4219955"/>
            <a:ext cx="17653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94995" marR="5080" indent="-582930">
              <a:lnSpc>
                <a:spcPct val="101400"/>
              </a:lnSpc>
              <a:spcBef>
                <a:spcPts val="75"/>
              </a:spcBef>
            </a:pP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400" spc="-55" dirty="0">
                <a:solidFill>
                  <a:srgbClr val="002D43"/>
                </a:solidFill>
                <a:latin typeface="Century Gothic"/>
                <a:cs typeface="Century Gothic"/>
              </a:rPr>
              <a:t>Elasticsearch  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Service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3864" y="3480815"/>
            <a:ext cx="713231" cy="71323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432365" y="1920335"/>
            <a:ext cx="3574415" cy="914400"/>
          </a:xfrm>
          <a:custGeom>
            <a:avLst/>
            <a:gdLst/>
            <a:ahLst/>
            <a:cxnLst/>
            <a:rect l="l" t="t" r="r" b="b"/>
            <a:pathLst>
              <a:path w="3574415" h="914400">
                <a:moveTo>
                  <a:pt x="1786986" y="0"/>
                </a:moveTo>
                <a:lnTo>
                  <a:pt x="1715114" y="363"/>
                </a:lnTo>
                <a:lnTo>
                  <a:pt x="1643963" y="1443"/>
                </a:lnTo>
                <a:lnTo>
                  <a:pt x="1573585" y="3226"/>
                </a:lnTo>
                <a:lnTo>
                  <a:pt x="1504035" y="5699"/>
                </a:lnTo>
                <a:lnTo>
                  <a:pt x="1435365" y="8848"/>
                </a:lnTo>
                <a:lnTo>
                  <a:pt x="1367629" y="12659"/>
                </a:lnTo>
                <a:lnTo>
                  <a:pt x="1300880" y="17119"/>
                </a:lnTo>
                <a:lnTo>
                  <a:pt x="1235172" y="22214"/>
                </a:lnTo>
                <a:lnTo>
                  <a:pt x="1170558" y="27930"/>
                </a:lnTo>
                <a:lnTo>
                  <a:pt x="1107091" y="34254"/>
                </a:lnTo>
                <a:lnTo>
                  <a:pt x="1044825" y="41172"/>
                </a:lnTo>
                <a:lnTo>
                  <a:pt x="983814" y="48671"/>
                </a:lnTo>
                <a:lnTo>
                  <a:pt x="924109" y="56736"/>
                </a:lnTo>
                <a:lnTo>
                  <a:pt x="865766" y="65354"/>
                </a:lnTo>
                <a:lnTo>
                  <a:pt x="808837" y="74512"/>
                </a:lnTo>
                <a:lnTo>
                  <a:pt x="753376" y="84195"/>
                </a:lnTo>
                <a:lnTo>
                  <a:pt x="699436" y="94390"/>
                </a:lnTo>
                <a:lnTo>
                  <a:pt x="647071" y="105084"/>
                </a:lnTo>
                <a:lnTo>
                  <a:pt x="596333" y="116263"/>
                </a:lnTo>
                <a:lnTo>
                  <a:pt x="547277" y="127913"/>
                </a:lnTo>
                <a:lnTo>
                  <a:pt x="499955" y="140020"/>
                </a:lnTo>
                <a:lnTo>
                  <a:pt x="454421" y="152571"/>
                </a:lnTo>
                <a:lnTo>
                  <a:pt x="410729" y="165552"/>
                </a:lnTo>
                <a:lnTo>
                  <a:pt x="368931" y="178950"/>
                </a:lnTo>
                <a:lnTo>
                  <a:pt x="329082" y="192751"/>
                </a:lnTo>
                <a:lnTo>
                  <a:pt x="291234" y="206940"/>
                </a:lnTo>
                <a:lnTo>
                  <a:pt x="255441" y="221505"/>
                </a:lnTo>
                <a:lnTo>
                  <a:pt x="190233" y="251708"/>
                </a:lnTo>
                <a:lnTo>
                  <a:pt x="133885" y="283248"/>
                </a:lnTo>
                <a:lnTo>
                  <a:pt x="86825" y="316018"/>
                </a:lnTo>
                <a:lnTo>
                  <a:pt x="49480" y="349907"/>
                </a:lnTo>
                <a:lnTo>
                  <a:pt x="22275" y="384806"/>
                </a:lnTo>
                <a:lnTo>
                  <a:pt x="5640" y="420607"/>
                </a:lnTo>
                <a:lnTo>
                  <a:pt x="0" y="457200"/>
                </a:lnTo>
                <a:lnTo>
                  <a:pt x="1418" y="475588"/>
                </a:lnTo>
                <a:lnTo>
                  <a:pt x="22275" y="529592"/>
                </a:lnTo>
                <a:lnTo>
                  <a:pt x="49480" y="564492"/>
                </a:lnTo>
                <a:lnTo>
                  <a:pt x="86825" y="598381"/>
                </a:lnTo>
                <a:lnTo>
                  <a:pt x="133885" y="631150"/>
                </a:lnTo>
                <a:lnTo>
                  <a:pt x="190233" y="662691"/>
                </a:lnTo>
                <a:lnTo>
                  <a:pt x="255441" y="692893"/>
                </a:lnTo>
                <a:lnTo>
                  <a:pt x="291234" y="707458"/>
                </a:lnTo>
                <a:lnTo>
                  <a:pt x="329082" y="721648"/>
                </a:lnTo>
                <a:lnTo>
                  <a:pt x="368931" y="735448"/>
                </a:lnTo>
                <a:lnTo>
                  <a:pt x="410729" y="748846"/>
                </a:lnTo>
                <a:lnTo>
                  <a:pt x="454421" y="761827"/>
                </a:lnTo>
                <a:lnTo>
                  <a:pt x="499955" y="774379"/>
                </a:lnTo>
                <a:lnTo>
                  <a:pt x="547277" y="786486"/>
                </a:lnTo>
                <a:lnTo>
                  <a:pt x="596333" y="798136"/>
                </a:lnTo>
                <a:lnTo>
                  <a:pt x="647071" y="809314"/>
                </a:lnTo>
                <a:lnTo>
                  <a:pt x="699436" y="820008"/>
                </a:lnTo>
                <a:lnTo>
                  <a:pt x="753376" y="830204"/>
                </a:lnTo>
                <a:lnTo>
                  <a:pt x="808837" y="839887"/>
                </a:lnTo>
                <a:lnTo>
                  <a:pt x="865766" y="849045"/>
                </a:lnTo>
                <a:lnTo>
                  <a:pt x="924109" y="857663"/>
                </a:lnTo>
                <a:lnTo>
                  <a:pt x="983814" y="865728"/>
                </a:lnTo>
                <a:lnTo>
                  <a:pt x="1044825" y="873227"/>
                </a:lnTo>
                <a:lnTo>
                  <a:pt x="1107091" y="880145"/>
                </a:lnTo>
                <a:lnTo>
                  <a:pt x="1170558" y="886469"/>
                </a:lnTo>
                <a:lnTo>
                  <a:pt x="1235172" y="892185"/>
                </a:lnTo>
                <a:lnTo>
                  <a:pt x="1300880" y="897280"/>
                </a:lnTo>
                <a:lnTo>
                  <a:pt x="1367629" y="901740"/>
                </a:lnTo>
                <a:lnTo>
                  <a:pt x="1435365" y="905551"/>
                </a:lnTo>
                <a:lnTo>
                  <a:pt x="1504035" y="908700"/>
                </a:lnTo>
                <a:lnTo>
                  <a:pt x="1573585" y="911173"/>
                </a:lnTo>
                <a:lnTo>
                  <a:pt x="1643963" y="912956"/>
                </a:lnTo>
                <a:lnTo>
                  <a:pt x="1715114" y="914036"/>
                </a:lnTo>
                <a:lnTo>
                  <a:pt x="1786986" y="914400"/>
                </a:lnTo>
                <a:lnTo>
                  <a:pt x="1858858" y="914036"/>
                </a:lnTo>
                <a:lnTo>
                  <a:pt x="1930009" y="912956"/>
                </a:lnTo>
                <a:lnTo>
                  <a:pt x="2000387" y="911173"/>
                </a:lnTo>
                <a:lnTo>
                  <a:pt x="2069937" y="908700"/>
                </a:lnTo>
                <a:lnTo>
                  <a:pt x="2138607" y="905551"/>
                </a:lnTo>
                <a:lnTo>
                  <a:pt x="2206343" y="901740"/>
                </a:lnTo>
                <a:lnTo>
                  <a:pt x="2273092" y="897280"/>
                </a:lnTo>
                <a:lnTo>
                  <a:pt x="2338800" y="892185"/>
                </a:lnTo>
                <a:lnTo>
                  <a:pt x="2403414" y="886469"/>
                </a:lnTo>
                <a:lnTo>
                  <a:pt x="2466881" y="880145"/>
                </a:lnTo>
                <a:lnTo>
                  <a:pt x="2529147" y="873227"/>
                </a:lnTo>
                <a:lnTo>
                  <a:pt x="2590159" y="865728"/>
                </a:lnTo>
                <a:lnTo>
                  <a:pt x="2649863" y="857663"/>
                </a:lnTo>
                <a:lnTo>
                  <a:pt x="2708206" y="849045"/>
                </a:lnTo>
                <a:lnTo>
                  <a:pt x="2765135" y="839887"/>
                </a:lnTo>
                <a:lnTo>
                  <a:pt x="2820596" y="830204"/>
                </a:lnTo>
                <a:lnTo>
                  <a:pt x="2874536" y="820008"/>
                </a:lnTo>
                <a:lnTo>
                  <a:pt x="2926902" y="809314"/>
                </a:lnTo>
                <a:lnTo>
                  <a:pt x="2977640" y="798136"/>
                </a:lnTo>
                <a:lnTo>
                  <a:pt x="3026696" y="786486"/>
                </a:lnTo>
                <a:lnTo>
                  <a:pt x="3074018" y="774379"/>
                </a:lnTo>
                <a:lnTo>
                  <a:pt x="3119552" y="761827"/>
                </a:lnTo>
                <a:lnTo>
                  <a:pt x="3163244" y="748846"/>
                </a:lnTo>
                <a:lnTo>
                  <a:pt x="3205042" y="735448"/>
                </a:lnTo>
                <a:lnTo>
                  <a:pt x="3244891" y="721648"/>
                </a:lnTo>
                <a:lnTo>
                  <a:pt x="3282739" y="707458"/>
                </a:lnTo>
                <a:lnTo>
                  <a:pt x="3318532" y="692893"/>
                </a:lnTo>
                <a:lnTo>
                  <a:pt x="3383740" y="662691"/>
                </a:lnTo>
                <a:lnTo>
                  <a:pt x="3440088" y="631150"/>
                </a:lnTo>
                <a:lnTo>
                  <a:pt x="3487148" y="598381"/>
                </a:lnTo>
                <a:lnTo>
                  <a:pt x="3524494" y="564492"/>
                </a:lnTo>
                <a:lnTo>
                  <a:pt x="3551698" y="529592"/>
                </a:lnTo>
                <a:lnTo>
                  <a:pt x="3568334" y="493792"/>
                </a:lnTo>
                <a:lnTo>
                  <a:pt x="3573974" y="457200"/>
                </a:lnTo>
                <a:lnTo>
                  <a:pt x="3572555" y="438811"/>
                </a:lnTo>
                <a:lnTo>
                  <a:pt x="3551698" y="384806"/>
                </a:lnTo>
                <a:lnTo>
                  <a:pt x="3524494" y="349907"/>
                </a:lnTo>
                <a:lnTo>
                  <a:pt x="3487148" y="316018"/>
                </a:lnTo>
                <a:lnTo>
                  <a:pt x="3440088" y="283248"/>
                </a:lnTo>
                <a:lnTo>
                  <a:pt x="3383740" y="251708"/>
                </a:lnTo>
                <a:lnTo>
                  <a:pt x="3318532" y="221505"/>
                </a:lnTo>
                <a:lnTo>
                  <a:pt x="3282739" y="206940"/>
                </a:lnTo>
                <a:lnTo>
                  <a:pt x="3244891" y="192751"/>
                </a:lnTo>
                <a:lnTo>
                  <a:pt x="3205042" y="178950"/>
                </a:lnTo>
                <a:lnTo>
                  <a:pt x="3163244" y="165552"/>
                </a:lnTo>
                <a:lnTo>
                  <a:pt x="3119552" y="152571"/>
                </a:lnTo>
                <a:lnTo>
                  <a:pt x="3074018" y="140020"/>
                </a:lnTo>
                <a:lnTo>
                  <a:pt x="3026696" y="127913"/>
                </a:lnTo>
                <a:lnTo>
                  <a:pt x="2977640" y="116263"/>
                </a:lnTo>
                <a:lnTo>
                  <a:pt x="2926902" y="105084"/>
                </a:lnTo>
                <a:lnTo>
                  <a:pt x="2874536" y="94390"/>
                </a:lnTo>
                <a:lnTo>
                  <a:pt x="2820596" y="84195"/>
                </a:lnTo>
                <a:lnTo>
                  <a:pt x="2765135" y="74512"/>
                </a:lnTo>
                <a:lnTo>
                  <a:pt x="2708206" y="65354"/>
                </a:lnTo>
                <a:lnTo>
                  <a:pt x="2649863" y="56736"/>
                </a:lnTo>
                <a:lnTo>
                  <a:pt x="2590159" y="48671"/>
                </a:lnTo>
                <a:lnTo>
                  <a:pt x="2529147" y="41172"/>
                </a:lnTo>
                <a:lnTo>
                  <a:pt x="2466881" y="34254"/>
                </a:lnTo>
                <a:lnTo>
                  <a:pt x="2403414" y="27930"/>
                </a:lnTo>
                <a:lnTo>
                  <a:pt x="2338800" y="22214"/>
                </a:lnTo>
                <a:lnTo>
                  <a:pt x="2273092" y="17119"/>
                </a:lnTo>
                <a:lnTo>
                  <a:pt x="2206343" y="12659"/>
                </a:lnTo>
                <a:lnTo>
                  <a:pt x="2138607" y="8848"/>
                </a:lnTo>
                <a:lnTo>
                  <a:pt x="2069937" y="5699"/>
                </a:lnTo>
                <a:lnTo>
                  <a:pt x="2000387" y="3226"/>
                </a:lnTo>
                <a:lnTo>
                  <a:pt x="1930009" y="1443"/>
                </a:lnTo>
                <a:lnTo>
                  <a:pt x="1858858" y="363"/>
                </a:lnTo>
                <a:lnTo>
                  <a:pt x="1786986" y="0"/>
                </a:lnTo>
                <a:close/>
              </a:path>
            </a:pathLst>
          </a:custGeom>
          <a:solidFill>
            <a:srgbClr val="FF57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36677" y="2078227"/>
            <a:ext cx="216598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46685">
              <a:lnSpc>
                <a:spcPts val="2090"/>
              </a:lnSpc>
              <a:spcBef>
                <a:spcPts val="225"/>
              </a:spcBef>
            </a:pPr>
            <a:r>
              <a:rPr sz="1800" spc="-35" dirty="0">
                <a:solidFill>
                  <a:srgbClr val="FFFFFF"/>
                </a:solidFill>
                <a:latin typeface="Century Gothic"/>
                <a:cs typeface="Century Gothic"/>
              </a:rPr>
              <a:t>Not </a:t>
            </a:r>
            <a:r>
              <a:rPr sz="1800" spc="-285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800" spc="-70" dirty="0">
                <a:solidFill>
                  <a:srgbClr val="FFFFFF"/>
                </a:solidFill>
                <a:latin typeface="Century Gothic"/>
                <a:cs typeface="Century Gothic"/>
              </a:rPr>
              <a:t>use </a:t>
            </a:r>
            <a:r>
              <a:rPr sz="1800" spc="-195" dirty="0">
                <a:solidFill>
                  <a:srgbClr val="FFFFFF"/>
                </a:solidFill>
                <a:latin typeface="Century Gothic"/>
                <a:cs typeface="Century Gothic"/>
              </a:rPr>
              <a:t>case </a:t>
            </a:r>
            <a:r>
              <a:rPr sz="1800" spc="35" dirty="0">
                <a:solidFill>
                  <a:srgbClr val="FFFFFF"/>
                </a:solidFill>
                <a:latin typeface="Century Gothic"/>
                <a:cs typeface="Century Gothic"/>
              </a:rPr>
              <a:t>for  </a:t>
            </a:r>
            <a:r>
              <a:rPr sz="1800" spc="-120" dirty="0">
                <a:solidFill>
                  <a:srgbClr val="FFFFFF"/>
                </a:solidFill>
                <a:latin typeface="Century Gothic"/>
                <a:cs typeface="Century Gothic"/>
              </a:rPr>
              <a:t>Athena 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&amp;</a:t>
            </a:r>
            <a:r>
              <a:rPr sz="180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entury Gothic"/>
                <a:cs typeface="Century Gothic"/>
              </a:rPr>
              <a:t>Quicksight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21411"/>
            <a:ext cx="2836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30" dirty="0">
                <a:latin typeface="Century Gothic"/>
                <a:cs typeface="Century Gothic"/>
              </a:rPr>
              <a:t>Also </a:t>
            </a:r>
            <a:r>
              <a:rPr b="0" spc="-220" dirty="0">
                <a:latin typeface="Century Gothic"/>
                <a:cs typeface="Century Gothic"/>
              </a:rPr>
              <a:t>an</a:t>
            </a:r>
            <a:r>
              <a:rPr b="0" spc="-125" dirty="0">
                <a:latin typeface="Century Gothic"/>
                <a:cs typeface="Century Gothic"/>
              </a:rPr>
              <a:t> </a:t>
            </a:r>
            <a:r>
              <a:rPr b="0" spc="-20" dirty="0">
                <a:latin typeface="Century Gothic"/>
                <a:cs typeface="Century Gothic"/>
              </a:rPr>
              <a:t>Anti-Pattern</a:t>
            </a:r>
          </a:p>
        </p:txBody>
      </p:sp>
      <p:sp>
        <p:nvSpPr>
          <p:cNvPr id="3" name="object 3"/>
          <p:cNvSpPr/>
          <p:nvPr/>
        </p:nvSpPr>
        <p:spPr>
          <a:xfrm>
            <a:off x="4683852" y="1423446"/>
            <a:ext cx="76200" cy="923925"/>
          </a:xfrm>
          <a:custGeom>
            <a:avLst/>
            <a:gdLst/>
            <a:ahLst/>
            <a:cxnLst/>
            <a:rect l="l" t="t" r="r" b="b"/>
            <a:pathLst>
              <a:path w="76200" h="923925">
                <a:moveTo>
                  <a:pt x="28575" y="847627"/>
                </a:moveTo>
                <a:lnTo>
                  <a:pt x="0" y="847627"/>
                </a:lnTo>
                <a:lnTo>
                  <a:pt x="38100" y="923827"/>
                </a:lnTo>
                <a:lnTo>
                  <a:pt x="69850" y="860327"/>
                </a:lnTo>
                <a:lnTo>
                  <a:pt x="28575" y="860327"/>
                </a:lnTo>
                <a:lnTo>
                  <a:pt x="28575" y="847627"/>
                </a:lnTo>
                <a:close/>
              </a:path>
              <a:path w="76200" h="923925">
                <a:moveTo>
                  <a:pt x="47625" y="63500"/>
                </a:moveTo>
                <a:lnTo>
                  <a:pt x="28575" y="63500"/>
                </a:lnTo>
                <a:lnTo>
                  <a:pt x="28575" y="860327"/>
                </a:lnTo>
                <a:lnTo>
                  <a:pt x="47625" y="860327"/>
                </a:lnTo>
                <a:lnTo>
                  <a:pt x="47625" y="63500"/>
                </a:lnTo>
                <a:close/>
              </a:path>
              <a:path w="76200" h="923925">
                <a:moveTo>
                  <a:pt x="76200" y="847627"/>
                </a:moveTo>
                <a:lnTo>
                  <a:pt x="47625" y="847627"/>
                </a:lnTo>
                <a:lnTo>
                  <a:pt x="47625" y="860327"/>
                </a:lnTo>
                <a:lnTo>
                  <a:pt x="69850" y="860327"/>
                </a:lnTo>
                <a:lnTo>
                  <a:pt x="76200" y="847627"/>
                </a:lnTo>
                <a:close/>
              </a:path>
              <a:path w="76200" h="923925">
                <a:moveTo>
                  <a:pt x="38098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49" y="63500"/>
                </a:lnTo>
                <a:lnTo>
                  <a:pt x="38098" y="0"/>
                </a:lnTo>
                <a:close/>
              </a:path>
              <a:path w="76200" h="923925">
                <a:moveTo>
                  <a:pt x="69849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9" y="635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6024" y="2544157"/>
            <a:ext cx="6431915" cy="1585595"/>
          </a:xfrm>
          <a:custGeom>
            <a:avLst/>
            <a:gdLst/>
            <a:ahLst/>
            <a:cxnLst/>
            <a:rect l="l" t="t" r="r" b="b"/>
            <a:pathLst>
              <a:path w="6431915" h="1585595">
                <a:moveTo>
                  <a:pt x="6431856" y="264201"/>
                </a:moveTo>
                <a:lnTo>
                  <a:pt x="6407545" y="296849"/>
                </a:lnTo>
                <a:lnTo>
                  <a:pt x="6370358" y="315882"/>
                </a:lnTo>
                <a:lnTo>
                  <a:pt x="6316980" y="334437"/>
                </a:lnTo>
                <a:lnTo>
                  <a:pt x="6272706" y="346515"/>
                </a:lnTo>
                <a:lnTo>
                  <a:pt x="6221698" y="358343"/>
                </a:lnTo>
                <a:lnTo>
                  <a:pt x="6164138" y="369905"/>
                </a:lnTo>
                <a:lnTo>
                  <a:pt x="6100212" y="381187"/>
                </a:lnTo>
                <a:lnTo>
                  <a:pt x="6030103" y="392172"/>
                </a:lnTo>
                <a:lnTo>
                  <a:pt x="5953995" y="402846"/>
                </a:lnTo>
                <a:lnTo>
                  <a:pt x="5913750" y="408062"/>
                </a:lnTo>
                <a:lnTo>
                  <a:pt x="5872074" y="413194"/>
                </a:lnTo>
                <a:lnTo>
                  <a:pt x="5828990" y="418241"/>
                </a:lnTo>
                <a:lnTo>
                  <a:pt x="5784522" y="423201"/>
                </a:lnTo>
                <a:lnTo>
                  <a:pt x="5738693" y="428071"/>
                </a:lnTo>
                <a:lnTo>
                  <a:pt x="5691526" y="432851"/>
                </a:lnTo>
                <a:lnTo>
                  <a:pt x="5643043" y="437537"/>
                </a:lnTo>
                <a:lnTo>
                  <a:pt x="5593267" y="442129"/>
                </a:lnTo>
                <a:lnTo>
                  <a:pt x="5542223" y="446624"/>
                </a:lnTo>
                <a:lnTo>
                  <a:pt x="5489932" y="451020"/>
                </a:lnTo>
                <a:lnTo>
                  <a:pt x="5436418" y="455316"/>
                </a:lnTo>
                <a:lnTo>
                  <a:pt x="5381704" y="459510"/>
                </a:lnTo>
                <a:lnTo>
                  <a:pt x="5325813" y="463599"/>
                </a:lnTo>
                <a:lnTo>
                  <a:pt x="5268767" y="467582"/>
                </a:lnTo>
                <a:lnTo>
                  <a:pt x="5210591" y="471457"/>
                </a:lnTo>
                <a:lnTo>
                  <a:pt x="5151306" y="475222"/>
                </a:lnTo>
                <a:lnTo>
                  <a:pt x="5090936" y="478875"/>
                </a:lnTo>
                <a:lnTo>
                  <a:pt x="5029505" y="482415"/>
                </a:lnTo>
                <a:lnTo>
                  <a:pt x="4967034" y="485839"/>
                </a:lnTo>
                <a:lnTo>
                  <a:pt x="4903547" y="489145"/>
                </a:lnTo>
                <a:lnTo>
                  <a:pt x="4839068" y="492332"/>
                </a:lnTo>
                <a:lnTo>
                  <a:pt x="4773619" y="495398"/>
                </a:lnTo>
                <a:lnTo>
                  <a:pt x="4707222" y="498340"/>
                </a:lnTo>
                <a:lnTo>
                  <a:pt x="4639902" y="501157"/>
                </a:lnTo>
                <a:lnTo>
                  <a:pt x="4571682" y="503848"/>
                </a:lnTo>
                <a:lnTo>
                  <a:pt x="4502583" y="506409"/>
                </a:lnTo>
                <a:lnTo>
                  <a:pt x="4432630" y="508840"/>
                </a:lnTo>
                <a:lnTo>
                  <a:pt x="4361845" y="511138"/>
                </a:lnTo>
                <a:lnTo>
                  <a:pt x="4290251" y="513301"/>
                </a:lnTo>
                <a:lnTo>
                  <a:pt x="4217872" y="515328"/>
                </a:lnTo>
                <a:lnTo>
                  <a:pt x="4144730" y="517217"/>
                </a:lnTo>
                <a:lnTo>
                  <a:pt x="4070849" y="518966"/>
                </a:lnTo>
                <a:lnTo>
                  <a:pt x="3996251" y="520572"/>
                </a:lnTo>
                <a:lnTo>
                  <a:pt x="3920959" y="522034"/>
                </a:lnTo>
                <a:lnTo>
                  <a:pt x="3844997" y="523351"/>
                </a:lnTo>
                <a:lnTo>
                  <a:pt x="3768388" y="524520"/>
                </a:lnTo>
                <a:lnTo>
                  <a:pt x="3691154" y="525539"/>
                </a:lnTo>
                <a:lnTo>
                  <a:pt x="3613319" y="526406"/>
                </a:lnTo>
                <a:lnTo>
                  <a:pt x="3534905" y="527120"/>
                </a:lnTo>
                <a:lnTo>
                  <a:pt x="3455936" y="527679"/>
                </a:lnTo>
                <a:lnTo>
                  <a:pt x="3376435" y="528080"/>
                </a:lnTo>
                <a:lnTo>
                  <a:pt x="3296424" y="528322"/>
                </a:lnTo>
                <a:lnTo>
                  <a:pt x="3215928" y="528403"/>
                </a:lnTo>
                <a:lnTo>
                  <a:pt x="3135431" y="528322"/>
                </a:lnTo>
                <a:lnTo>
                  <a:pt x="3055420" y="528080"/>
                </a:lnTo>
                <a:lnTo>
                  <a:pt x="2975919" y="527679"/>
                </a:lnTo>
                <a:lnTo>
                  <a:pt x="2896950" y="527120"/>
                </a:lnTo>
                <a:lnTo>
                  <a:pt x="2818537" y="526406"/>
                </a:lnTo>
                <a:lnTo>
                  <a:pt x="2740701" y="525539"/>
                </a:lnTo>
                <a:lnTo>
                  <a:pt x="2663467" y="524520"/>
                </a:lnTo>
                <a:lnTo>
                  <a:pt x="2586858" y="523351"/>
                </a:lnTo>
                <a:lnTo>
                  <a:pt x="2510896" y="522034"/>
                </a:lnTo>
                <a:lnTo>
                  <a:pt x="2435604" y="520572"/>
                </a:lnTo>
                <a:lnTo>
                  <a:pt x="2361006" y="518966"/>
                </a:lnTo>
                <a:lnTo>
                  <a:pt x="2287125" y="517217"/>
                </a:lnTo>
                <a:lnTo>
                  <a:pt x="2213983" y="515328"/>
                </a:lnTo>
                <a:lnTo>
                  <a:pt x="2141604" y="513301"/>
                </a:lnTo>
                <a:lnTo>
                  <a:pt x="2070010" y="511138"/>
                </a:lnTo>
                <a:lnTo>
                  <a:pt x="1999225" y="508840"/>
                </a:lnTo>
                <a:lnTo>
                  <a:pt x="1929272" y="506409"/>
                </a:lnTo>
                <a:lnTo>
                  <a:pt x="1860173" y="503848"/>
                </a:lnTo>
                <a:lnTo>
                  <a:pt x="1791953" y="501157"/>
                </a:lnTo>
                <a:lnTo>
                  <a:pt x="1724633" y="498340"/>
                </a:lnTo>
                <a:lnTo>
                  <a:pt x="1658236" y="495398"/>
                </a:lnTo>
                <a:lnTo>
                  <a:pt x="1592787" y="492332"/>
                </a:lnTo>
                <a:lnTo>
                  <a:pt x="1528308" y="489145"/>
                </a:lnTo>
                <a:lnTo>
                  <a:pt x="1464821" y="485839"/>
                </a:lnTo>
                <a:lnTo>
                  <a:pt x="1402350" y="482415"/>
                </a:lnTo>
                <a:lnTo>
                  <a:pt x="1340919" y="478875"/>
                </a:lnTo>
                <a:lnTo>
                  <a:pt x="1280549" y="475222"/>
                </a:lnTo>
                <a:lnTo>
                  <a:pt x="1221265" y="471457"/>
                </a:lnTo>
                <a:lnTo>
                  <a:pt x="1163088" y="467582"/>
                </a:lnTo>
                <a:lnTo>
                  <a:pt x="1106043" y="463599"/>
                </a:lnTo>
                <a:lnTo>
                  <a:pt x="1050151" y="459510"/>
                </a:lnTo>
                <a:lnTo>
                  <a:pt x="995437" y="455316"/>
                </a:lnTo>
                <a:lnTo>
                  <a:pt x="941923" y="451020"/>
                </a:lnTo>
                <a:lnTo>
                  <a:pt x="889632" y="446624"/>
                </a:lnTo>
                <a:lnTo>
                  <a:pt x="838588" y="442129"/>
                </a:lnTo>
                <a:lnTo>
                  <a:pt x="788812" y="437537"/>
                </a:lnTo>
                <a:lnTo>
                  <a:pt x="740329" y="432851"/>
                </a:lnTo>
                <a:lnTo>
                  <a:pt x="693162" y="428071"/>
                </a:lnTo>
                <a:lnTo>
                  <a:pt x="647333" y="423201"/>
                </a:lnTo>
                <a:lnTo>
                  <a:pt x="602865" y="418241"/>
                </a:lnTo>
                <a:lnTo>
                  <a:pt x="559781" y="413194"/>
                </a:lnTo>
                <a:lnTo>
                  <a:pt x="518105" y="408062"/>
                </a:lnTo>
                <a:lnTo>
                  <a:pt x="477860" y="402846"/>
                </a:lnTo>
                <a:lnTo>
                  <a:pt x="439068" y="397549"/>
                </a:lnTo>
                <a:lnTo>
                  <a:pt x="365937" y="386717"/>
                </a:lnTo>
                <a:lnTo>
                  <a:pt x="298896" y="375582"/>
                </a:lnTo>
                <a:lnTo>
                  <a:pt x="238130" y="364158"/>
                </a:lnTo>
                <a:lnTo>
                  <a:pt x="183823" y="352461"/>
                </a:lnTo>
                <a:lnTo>
                  <a:pt x="136159" y="340506"/>
                </a:lnTo>
                <a:lnTo>
                  <a:pt x="95322" y="328308"/>
                </a:lnTo>
                <a:lnTo>
                  <a:pt x="47272" y="309588"/>
                </a:lnTo>
                <a:lnTo>
                  <a:pt x="8820" y="283919"/>
                </a:lnTo>
                <a:lnTo>
                  <a:pt x="987" y="270814"/>
                </a:lnTo>
                <a:lnTo>
                  <a:pt x="0" y="264201"/>
                </a:lnTo>
              </a:path>
              <a:path w="6431915" h="1585595">
                <a:moveTo>
                  <a:pt x="0" y="264201"/>
                </a:moveTo>
                <a:lnTo>
                  <a:pt x="24310" y="231554"/>
                </a:lnTo>
                <a:lnTo>
                  <a:pt x="61497" y="212521"/>
                </a:lnTo>
                <a:lnTo>
                  <a:pt x="114876" y="193966"/>
                </a:lnTo>
                <a:lnTo>
                  <a:pt x="159149" y="181887"/>
                </a:lnTo>
                <a:lnTo>
                  <a:pt x="210157" y="170059"/>
                </a:lnTo>
                <a:lnTo>
                  <a:pt x="267717" y="158497"/>
                </a:lnTo>
                <a:lnTo>
                  <a:pt x="331644" y="147216"/>
                </a:lnTo>
                <a:lnTo>
                  <a:pt x="401753" y="136231"/>
                </a:lnTo>
                <a:lnTo>
                  <a:pt x="477860" y="125556"/>
                </a:lnTo>
                <a:lnTo>
                  <a:pt x="518105" y="120341"/>
                </a:lnTo>
                <a:lnTo>
                  <a:pt x="559781" y="115208"/>
                </a:lnTo>
                <a:lnTo>
                  <a:pt x="602865" y="110162"/>
                </a:lnTo>
                <a:lnTo>
                  <a:pt x="647333" y="105202"/>
                </a:lnTo>
                <a:lnTo>
                  <a:pt x="693162" y="100331"/>
                </a:lnTo>
                <a:lnTo>
                  <a:pt x="740329" y="95552"/>
                </a:lnTo>
                <a:lnTo>
                  <a:pt x="788812" y="90866"/>
                </a:lnTo>
                <a:lnTo>
                  <a:pt x="838588" y="86274"/>
                </a:lnTo>
                <a:lnTo>
                  <a:pt x="889632" y="81779"/>
                </a:lnTo>
                <a:lnTo>
                  <a:pt x="941923" y="77382"/>
                </a:lnTo>
                <a:lnTo>
                  <a:pt x="995437" y="73087"/>
                </a:lnTo>
                <a:lnTo>
                  <a:pt x="1050151" y="68893"/>
                </a:lnTo>
                <a:lnTo>
                  <a:pt x="1106043" y="64804"/>
                </a:lnTo>
                <a:lnTo>
                  <a:pt x="1163088" y="60821"/>
                </a:lnTo>
                <a:lnTo>
                  <a:pt x="1221265" y="56946"/>
                </a:lnTo>
                <a:lnTo>
                  <a:pt x="1280549" y="53181"/>
                </a:lnTo>
                <a:lnTo>
                  <a:pt x="1340919" y="49527"/>
                </a:lnTo>
                <a:lnTo>
                  <a:pt x="1402350" y="45988"/>
                </a:lnTo>
                <a:lnTo>
                  <a:pt x="1464821" y="42564"/>
                </a:lnTo>
                <a:lnTo>
                  <a:pt x="1528308" y="39258"/>
                </a:lnTo>
                <a:lnTo>
                  <a:pt x="1592787" y="36071"/>
                </a:lnTo>
                <a:lnTo>
                  <a:pt x="1658236" y="33005"/>
                </a:lnTo>
                <a:lnTo>
                  <a:pt x="1724633" y="30063"/>
                </a:lnTo>
                <a:lnTo>
                  <a:pt x="1791953" y="27245"/>
                </a:lnTo>
                <a:lnTo>
                  <a:pt x="1860173" y="24555"/>
                </a:lnTo>
                <a:lnTo>
                  <a:pt x="1929272" y="21994"/>
                </a:lnTo>
                <a:lnTo>
                  <a:pt x="1999225" y="19563"/>
                </a:lnTo>
                <a:lnTo>
                  <a:pt x="2070010" y="17265"/>
                </a:lnTo>
                <a:lnTo>
                  <a:pt x="2141604" y="15101"/>
                </a:lnTo>
                <a:lnTo>
                  <a:pt x="2213983" y="13074"/>
                </a:lnTo>
                <a:lnTo>
                  <a:pt x="2287125" y="11186"/>
                </a:lnTo>
                <a:lnTo>
                  <a:pt x="2361006" y="9437"/>
                </a:lnTo>
                <a:lnTo>
                  <a:pt x="2435604" y="7831"/>
                </a:lnTo>
                <a:lnTo>
                  <a:pt x="2510896" y="6368"/>
                </a:lnTo>
                <a:lnTo>
                  <a:pt x="2586858" y="5052"/>
                </a:lnTo>
                <a:lnTo>
                  <a:pt x="2663467" y="3883"/>
                </a:lnTo>
                <a:lnTo>
                  <a:pt x="2740701" y="2864"/>
                </a:lnTo>
                <a:lnTo>
                  <a:pt x="2818537" y="1997"/>
                </a:lnTo>
                <a:lnTo>
                  <a:pt x="2896950" y="1283"/>
                </a:lnTo>
                <a:lnTo>
                  <a:pt x="2975919" y="724"/>
                </a:lnTo>
                <a:lnTo>
                  <a:pt x="3055420" y="323"/>
                </a:lnTo>
                <a:lnTo>
                  <a:pt x="3135431" y="81"/>
                </a:lnTo>
                <a:lnTo>
                  <a:pt x="3215928" y="0"/>
                </a:lnTo>
                <a:lnTo>
                  <a:pt x="3296424" y="81"/>
                </a:lnTo>
                <a:lnTo>
                  <a:pt x="3376435" y="323"/>
                </a:lnTo>
                <a:lnTo>
                  <a:pt x="3455936" y="724"/>
                </a:lnTo>
                <a:lnTo>
                  <a:pt x="3534905" y="1283"/>
                </a:lnTo>
                <a:lnTo>
                  <a:pt x="3613319" y="1997"/>
                </a:lnTo>
                <a:lnTo>
                  <a:pt x="3691154" y="2864"/>
                </a:lnTo>
                <a:lnTo>
                  <a:pt x="3768388" y="3883"/>
                </a:lnTo>
                <a:lnTo>
                  <a:pt x="3844997" y="5052"/>
                </a:lnTo>
                <a:lnTo>
                  <a:pt x="3920959" y="6368"/>
                </a:lnTo>
                <a:lnTo>
                  <a:pt x="3996251" y="7831"/>
                </a:lnTo>
                <a:lnTo>
                  <a:pt x="4070849" y="9437"/>
                </a:lnTo>
                <a:lnTo>
                  <a:pt x="4144730" y="11186"/>
                </a:lnTo>
                <a:lnTo>
                  <a:pt x="4217872" y="13074"/>
                </a:lnTo>
                <a:lnTo>
                  <a:pt x="4290251" y="15101"/>
                </a:lnTo>
                <a:lnTo>
                  <a:pt x="4361845" y="17265"/>
                </a:lnTo>
                <a:lnTo>
                  <a:pt x="4432630" y="19563"/>
                </a:lnTo>
                <a:lnTo>
                  <a:pt x="4502583" y="21994"/>
                </a:lnTo>
                <a:lnTo>
                  <a:pt x="4571682" y="24555"/>
                </a:lnTo>
                <a:lnTo>
                  <a:pt x="4639902" y="27245"/>
                </a:lnTo>
                <a:lnTo>
                  <a:pt x="4707222" y="30063"/>
                </a:lnTo>
                <a:lnTo>
                  <a:pt x="4773619" y="33005"/>
                </a:lnTo>
                <a:lnTo>
                  <a:pt x="4839068" y="36071"/>
                </a:lnTo>
                <a:lnTo>
                  <a:pt x="4903547" y="39258"/>
                </a:lnTo>
                <a:lnTo>
                  <a:pt x="4967034" y="42564"/>
                </a:lnTo>
                <a:lnTo>
                  <a:pt x="5029505" y="45988"/>
                </a:lnTo>
                <a:lnTo>
                  <a:pt x="5090936" y="49527"/>
                </a:lnTo>
                <a:lnTo>
                  <a:pt x="5151306" y="53181"/>
                </a:lnTo>
                <a:lnTo>
                  <a:pt x="5210591" y="56946"/>
                </a:lnTo>
                <a:lnTo>
                  <a:pt x="5268767" y="60821"/>
                </a:lnTo>
                <a:lnTo>
                  <a:pt x="5325813" y="64804"/>
                </a:lnTo>
                <a:lnTo>
                  <a:pt x="5381704" y="68893"/>
                </a:lnTo>
                <a:lnTo>
                  <a:pt x="5436418" y="73087"/>
                </a:lnTo>
                <a:lnTo>
                  <a:pt x="5489932" y="77382"/>
                </a:lnTo>
                <a:lnTo>
                  <a:pt x="5542223" y="81779"/>
                </a:lnTo>
                <a:lnTo>
                  <a:pt x="5593267" y="86274"/>
                </a:lnTo>
                <a:lnTo>
                  <a:pt x="5643043" y="90866"/>
                </a:lnTo>
                <a:lnTo>
                  <a:pt x="5691526" y="95552"/>
                </a:lnTo>
                <a:lnTo>
                  <a:pt x="5738693" y="100331"/>
                </a:lnTo>
                <a:lnTo>
                  <a:pt x="5784522" y="105202"/>
                </a:lnTo>
                <a:lnTo>
                  <a:pt x="5828990" y="110162"/>
                </a:lnTo>
                <a:lnTo>
                  <a:pt x="5872074" y="115208"/>
                </a:lnTo>
                <a:lnTo>
                  <a:pt x="5913750" y="120341"/>
                </a:lnTo>
                <a:lnTo>
                  <a:pt x="5953995" y="125556"/>
                </a:lnTo>
                <a:lnTo>
                  <a:pt x="5992787" y="130854"/>
                </a:lnTo>
                <a:lnTo>
                  <a:pt x="6065918" y="141685"/>
                </a:lnTo>
                <a:lnTo>
                  <a:pt x="6132959" y="152821"/>
                </a:lnTo>
                <a:lnTo>
                  <a:pt x="6193725" y="164244"/>
                </a:lnTo>
                <a:lnTo>
                  <a:pt x="6248032" y="175941"/>
                </a:lnTo>
                <a:lnTo>
                  <a:pt x="6295696" y="187896"/>
                </a:lnTo>
                <a:lnTo>
                  <a:pt x="6336533" y="200095"/>
                </a:lnTo>
                <a:lnTo>
                  <a:pt x="6384583" y="218814"/>
                </a:lnTo>
                <a:lnTo>
                  <a:pt x="6423035" y="244484"/>
                </a:lnTo>
                <a:lnTo>
                  <a:pt x="6431856" y="264201"/>
                </a:lnTo>
                <a:lnTo>
                  <a:pt x="6431856" y="1321009"/>
                </a:lnTo>
                <a:lnTo>
                  <a:pt x="6407545" y="1353656"/>
                </a:lnTo>
                <a:lnTo>
                  <a:pt x="6370358" y="1372689"/>
                </a:lnTo>
                <a:lnTo>
                  <a:pt x="6316980" y="1391244"/>
                </a:lnTo>
                <a:lnTo>
                  <a:pt x="6272706" y="1403323"/>
                </a:lnTo>
                <a:lnTo>
                  <a:pt x="6221698" y="1415151"/>
                </a:lnTo>
                <a:lnTo>
                  <a:pt x="6164138" y="1426713"/>
                </a:lnTo>
                <a:lnTo>
                  <a:pt x="6100212" y="1437994"/>
                </a:lnTo>
                <a:lnTo>
                  <a:pt x="6030103" y="1448980"/>
                </a:lnTo>
                <a:lnTo>
                  <a:pt x="5953995" y="1459654"/>
                </a:lnTo>
                <a:lnTo>
                  <a:pt x="5913750" y="1464869"/>
                </a:lnTo>
                <a:lnTo>
                  <a:pt x="5872074" y="1470002"/>
                </a:lnTo>
                <a:lnTo>
                  <a:pt x="5828990" y="1475048"/>
                </a:lnTo>
                <a:lnTo>
                  <a:pt x="5784522" y="1480008"/>
                </a:lnTo>
                <a:lnTo>
                  <a:pt x="5738693" y="1484879"/>
                </a:lnTo>
                <a:lnTo>
                  <a:pt x="5691526" y="1489658"/>
                </a:lnTo>
                <a:lnTo>
                  <a:pt x="5643043" y="1494345"/>
                </a:lnTo>
                <a:lnTo>
                  <a:pt x="5593267" y="1498936"/>
                </a:lnTo>
                <a:lnTo>
                  <a:pt x="5542223" y="1503431"/>
                </a:lnTo>
                <a:lnTo>
                  <a:pt x="5489932" y="1507828"/>
                </a:lnTo>
                <a:lnTo>
                  <a:pt x="5436418" y="1512124"/>
                </a:lnTo>
                <a:lnTo>
                  <a:pt x="5381704" y="1516317"/>
                </a:lnTo>
                <a:lnTo>
                  <a:pt x="5325813" y="1520406"/>
                </a:lnTo>
                <a:lnTo>
                  <a:pt x="5268767" y="1524389"/>
                </a:lnTo>
                <a:lnTo>
                  <a:pt x="5210591" y="1528264"/>
                </a:lnTo>
                <a:lnTo>
                  <a:pt x="5151306" y="1532029"/>
                </a:lnTo>
                <a:lnTo>
                  <a:pt x="5090936" y="1535683"/>
                </a:lnTo>
                <a:lnTo>
                  <a:pt x="5029505" y="1539222"/>
                </a:lnTo>
                <a:lnTo>
                  <a:pt x="4967034" y="1542646"/>
                </a:lnTo>
                <a:lnTo>
                  <a:pt x="4903547" y="1545952"/>
                </a:lnTo>
                <a:lnTo>
                  <a:pt x="4839068" y="1549139"/>
                </a:lnTo>
                <a:lnTo>
                  <a:pt x="4773619" y="1552205"/>
                </a:lnTo>
                <a:lnTo>
                  <a:pt x="4707222" y="1555147"/>
                </a:lnTo>
                <a:lnTo>
                  <a:pt x="4639902" y="1557965"/>
                </a:lnTo>
                <a:lnTo>
                  <a:pt x="4571682" y="1560655"/>
                </a:lnTo>
                <a:lnTo>
                  <a:pt x="4502583" y="1563216"/>
                </a:lnTo>
                <a:lnTo>
                  <a:pt x="4432630" y="1565647"/>
                </a:lnTo>
                <a:lnTo>
                  <a:pt x="4361845" y="1567945"/>
                </a:lnTo>
                <a:lnTo>
                  <a:pt x="4290251" y="1570109"/>
                </a:lnTo>
                <a:lnTo>
                  <a:pt x="4217872" y="1572136"/>
                </a:lnTo>
                <a:lnTo>
                  <a:pt x="4144730" y="1574024"/>
                </a:lnTo>
                <a:lnTo>
                  <a:pt x="4070849" y="1575773"/>
                </a:lnTo>
                <a:lnTo>
                  <a:pt x="3996251" y="1577379"/>
                </a:lnTo>
                <a:lnTo>
                  <a:pt x="3920959" y="1578842"/>
                </a:lnTo>
                <a:lnTo>
                  <a:pt x="3844997" y="1580158"/>
                </a:lnTo>
                <a:lnTo>
                  <a:pt x="3768388" y="1581327"/>
                </a:lnTo>
                <a:lnTo>
                  <a:pt x="3691154" y="1582346"/>
                </a:lnTo>
                <a:lnTo>
                  <a:pt x="3613319" y="1583213"/>
                </a:lnTo>
                <a:lnTo>
                  <a:pt x="3534905" y="1583927"/>
                </a:lnTo>
                <a:lnTo>
                  <a:pt x="3455936" y="1584486"/>
                </a:lnTo>
                <a:lnTo>
                  <a:pt x="3376435" y="1584887"/>
                </a:lnTo>
                <a:lnTo>
                  <a:pt x="3296424" y="1585129"/>
                </a:lnTo>
                <a:lnTo>
                  <a:pt x="3215928" y="1585211"/>
                </a:lnTo>
                <a:lnTo>
                  <a:pt x="3135431" y="1585129"/>
                </a:lnTo>
                <a:lnTo>
                  <a:pt x="3055420" y="1584887"/>
                </a:lnTo>
                <a:lnTo>
                  <a:pt x="2975919" y="1584486"/>
                </a:lnTo>
                <a:lnTo>
                  <a:pt x="2896950" y="1583927"/>
                </a:lnTo>
                <a:lnTo>
                  <a:pt x="2818537" y="1583213"/>
                </a:lnTo>
                <a:lnTo>
                  <a:pt x="2740701" y="1582346"/>
                </a:lnTo>
                <a:lnTo>
                  <a:pt x="2663467" y="1581327"/>
                </a:lnTo>
                <a:lnTo>
                  <a:pt x="2586858" y="1580158"/>
                </a:lnTo>
                <a:lnTo>
                  <a:pt x="2510896" y="1578842"/>
                </a:lnTo>
                <a:lnTo>
                  <a:pt x="2435604" y="1577379"/>
                </a:lnTo>
                <a:lnTo>
                  <a:pt x="2361006" y="1575773"/>
                </a:lnTo>
                <a:lnTo>
                  <a:pt x="2287125" y="1574024"/>
                </a:lnTo>
                <a:lnTo>
                  <a:pt x="2213983" y="1572136"/>
                </a:lnTo>
                <a:lnTo>
                  <a:pt x="2141604" y="1570109"/>
                </a:lnTo>
                <a:lnTo>
                  <a:pt x="2070010" y="1567945"/>
                </a:lnTo>
                <a:lnTo>
                  <a:pt x="1999225" y="1565647"/>
                </a:lnTo>
                <a:lnTo>
                  <a:pt x="1929272" y="1563216"/>
                </a:lnTo>
                <a:lnTo>
                  <a:pt x="1860173" y="1560655"/>
                </a:lnTo>
                <a:lnTo>
                  <a:pt x="1791953" y="1557965"/>
                </a:lnTo>
                <a:lnTo>
                  <a:pt x="1724633" y="1555147"/>
                </a:lnTo>
                <a:lnTo>
                  <a:pt x="1658236" y="1552205"/>
                </a:lnTo>
                <a:lnTo>
                  <a:pt x="1592787" y="1549139"/>
                </a:lnTo>
                <a:lnTo>
                  <a:pt x="1528308" y="1545952"/>
                </a:lnTo>
                <a:lnTo>
                  <a:pt x="1464821" y="1542646"/>
                </a:lnTo>
                <a:lnTo>
                  <a:pt x="1402350" y="1539222"/>
                </a:lnTo>
                <a:lnTo>
                  <a:pt x="1340919" y="1535683"/>
                </a:lnTo>
                <a:lnTo>
                  <a:pt x="1280549" y="1532029"/>
                </a:lnTo>
                <a:lnTo>
                  <a:pt x="1221265" y="1528264"/>
                </a:lnTo>
                <a:lnTo>
                  <a:pt x="1163088" y="1524389"/>
                </a:lnTo>
                <a:lnTo>
                  <a:pt x="1106043" y="1520406"/>
                </a:lnTo>
                <a:lnTo>
                  <a:pt x="1050151" y="1516317"/>
                </a:lnTo>
                <a:lnTo>
                  <a:pt x="995437" y="1512124"/>
                </a:lnTo>
                <a:lnTo>
                  <a:pt x="941923" y="1507828"/>
                </a:lnTo>
                <a:lnTo>
                  <a:pt x="889632" y="1503431"/>
                </a:lnTo>
                <a:lnTo>
                  <a:pt x="838588" y="1498936"/>
                </a:lnTo>
                <a:lnTo>
                  <a:pt x="788812" y="1494345"/>
                </a:lnTo>
                <a:lnTo>
                  <a:pt x="740329" y="1489658"/>
                </a:lnTo>
                <a:lnTo>
                  <a:pt x="693162" y="1484879"/>
                </a:lnTo>
                <a:lnTo>
                  <a:pt x="647333" y="1480008"/>
                </a:lnTo>
                <a:lnTo>
                  <a:pt x="602865" y="1475048"/>
                </a:lnTo>
                <a:lnTo>
                  <a:pt x="559781" y="1470002"/>
                </a:lnTo>
                <a:lnTo>
                  <a:pt x="518105" y="1464869"/>
                </a:lnTo>
                <a:lnTo>
                  <a:pt x="477860" y="1459654"/>
                </a:lnTo>
                <a:lnTo>
                  <a:pt x="439068" y="1454356"/>
                </a:lnTo>
                <a:lnTo>
                  <a:pt x="365937" y="1443525"/>
                </a:lnTo>
                <a:lnTo>
                  <a:pt x="298896" y="1432390"/>
                </a:lnTo>
                <a:lnTo>
                  <a:pt x="238130" y="1420966"/>
                </a:lnTo>
                <a:lnTo>
                  <a:pt x="183823" y="1409269"/>
                </a:lnTo>
                <a:lnTo>
                  <a:pt x="136159" y="1397314"/>
                </a:lnTo>
                <a:lnTo>
                  <a:pt x="95322" y="1385115"/>
                </a:lnTo>
                <a:lnTo>
                  <a:pt x="47272" y="1366396"/>
                </a:lnTo>
                <a:lnTo>
                  <a:pt x="8820" y="1340726"/>
                </a:lnTo>
                <a:lnTo>
                  <a:pt x="0" y="1321009"/>
                </a:lnTo>
                <a:lnTo>
                  <a:pt x="0" y="264201"/>
                </a:lnTo>
                <a:close/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1900" y="3069335"/>
            <a:ext cx="97345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14"/>
              </a:lnSpc>
              <a:spcBef>
                <a:spcPts val="100"/>
              </a:spcBef>
            </a:pPr>
            <a:r>
              <a:rPr sz="1700" strike="sngStrike" spc="-35" dirty="0">
                <a:solidFill>
                  <a:srgbClr val="002D43"/>
                </a:solidFill>
                <a:latin typeface="Century Gothic"/>
                <a:cs typeface="Century Gothic"/>
              </a:rPr>
              <a:t>RDBMS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2014"/>
              </a:lnSpc>
            </a:pPr>
            <a:r>
              <a:rPr sz="1700" spc="-16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700" spc="-1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700" spc="-105" dirty="0">
                <a:solidFill>
                  <a:srgbClr val="002D43"/>
                </a:solidFill>
                <a:latin typeface="Century Gothic"/>
                <a:cs typeface="Century Gothic"/>
              </a:rPr>
              <a:t>Lake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8255" y="2414015"/>
            <a:ext cx="5949950" cy="2042160"/>
            <a:chOff x="2048255" y="2414015"/>
            <a:chExt cx="5949950" cy="20421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8255" y="2414015"/>
              <a:ext cx="5949696" cy="2042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3327" y="2606039"/>
              <a:ext cx="5361432" cy="1459991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3233529" y="681324"/>
            <a:ext cx="2976880" cy="594360"/>
          </a:xfrm>
          <a:custGeom>
            <a:avLst/>
            <a:gdLst/>
            <a:ahLst/>
            <a:cxnLst/>
            <a:rect l="l" t="t" r="r" b="b"/>
            <a:pathLst>
              <a:path w="2976879" h="594360">
                <a:moveTo>
                  <a:pt x="0" y="98984"/>
                </a:moveTo>
                <a:lnTo>
                  <a:pt x="7778" y="60455"/>
                </a:lnTo>
                <a:lnTo>
                  <a:pt x="28991" y="28991"/>
                </a:lnTo>
                <a:lnTo>
                  <a:pt x="60454" y="7778"/>
                </a:lnTo>
                <a:lnTo>
                  <a:pt x="98983" y="0"/>
                </a:lnTo>
                <a:lnTo>
                  <a:pt x="2877860" y="0"/>
                </a:lnTo>
                <a:lnTo>
                  <a:pt x="2916388" y="7778"/>
                </a:lnTo>
                <a:lnTo>
                  <a:pt x="2947852" y="28991"/>
                </a:lnTo>
                <a:lnTo>
                  <a:pt x="2969065" y="60455"/>
                </a:lnTo>
                <a:lnTo>
                  <a:pt x="2976844" y="98984"/>
                </a:lnTo>
                <a:lnTo>
                  <a:pt x="2976844" y="494904"/>
                </a:lnTo>
                <a:lnTo>
                  <a:pt x="2969065" y="533433"/>
                </a:lnTo>
                <a:lnTo>
                  <a:pt x="2947852" y="564897"/>
                </a:lnTo>
                <a:lnTo>
                  <a:pt x="2916388" y="586110"/>
                </a:lnTo>
                <a:lnTo>
                  <a:pt x="2877860" y="593889"/>
                </a:lnTo>
                <a:lnTo>
                  <a:pt x="98983" y="593889"/>
                </a:lnTo>
                <a:lnTo>
                  <a:pt x="60454" y="586110"/>
                </a:lnTo>
                <a:lnTo>
                  <a:pt x="28991" y="564897"/>
                </a:lnTo>
                <a:lnTo>
                  <a:pt x="7778" y="533433"/>
                </a:lnTo>
                <a:lnTo>
                  <a:pt x="0" y="494904"/>
                </a:lnTo>
                <a:lnTo>
                  <a:pt x="0" y="98984"/>
                </a:lnTo>
                <a:close/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51245" y="816355"/>
            <a:ext cx="114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Everything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14352" y="1765300"/>
            <a:ext cx="3905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25" dirty="0">
                <a:solidFill>
                  <a:srgbClr val="002D43"/>
                </a:solidFill>
                <a:latin typeface="Tahoma"/>
                <a:cs typeface="Tahoma"/>
              </a:rPr>
              <a:t>Q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ue</a:t>
            </a: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r</a:t>
            </a:r>
            <a:r>
              <a:rPr sz="1000" b="1" spc="-40" dirty="0">
                <a:solidFill>
                  <a:srgbClr val="002D43"/>
                </a:solidFill>
                <a:latin typeface="Tahoma"/>
                <a:cs typeface="Tahoma"/>
              </a:rPr>
              <a:t>y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57" y="51307"/>
            <a:ext cx="2987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Dashboards </a:t>
            </a:r>
            <a:r>
              <a:rPr spc="-560" dirty="0"/>
              <a:t>+</a:t>
            </a:r>
            <a:r>
              <a:rPr spc="-430" dirty="0"/>
              <a:t> </a:t>
            </a:r>
            <a:r>
              <a:rPr spc="-12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5773" y="1783588"/>
            <a:ext cx="5118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5080" indent="-11112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</a:t>
            </a: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000" b="1" spc="-60" dirty="0">
                <a:solidFill>
                  <a:srgbClr val="002D43"/>
                </a:solidFill>
                <a:latin typeface="Tahoma"/>
                <a:cs typeface="Tahoma"/>
              </a:rPr>
              <a:t>EMR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1167" y="1804923"/>
            <a:ext cx="6153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AWS</a:t>
            </a:r>
            <a:r>
              <a:rPr sz="1000" b="1" spc="-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4901" y="1490979"/>
            <a:ext cx="2089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OR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2139" y="1191662"/>
            <a:ext cx="2315845" cy="1623695"/>
            <a:chOff x="652139" y="1191662"/>
            <a:chExt cx="2315845" cy="1623695"/>
          </a:xfrm>
        </p:grpSpPr>
        <p:sp>
          <p:nvSpPr>
            <p:cNvPr id="7" name="object 7"/>
            <p:cNvSpPr/>
            <p:nvPr/>
          </p:nvSpPr>
          <p:spPr>
            <a:xfrm>
              <a:off x="882325" y="1194837"/>
              <a:ext cx="1855470" cy="938530"/>
            </a:xfrm>
            <a:custGeom>
              <a:avLst/>
              <a:gdLst/>
              <a:ahLst/>
              <a:cxnLst/>
              <a:rect l="l" t="t" r="r" b="b"/>
              <a:pathLst>
                <a:path w="1855470" h="938530">
                  <a:moveTo>
                    <a:pt x="0" y="0"/>
                  </a:moveTo>
                  <a:lnTo>
                    <a:pt x="1854866" y="0"/>
                  </a:lnTo>
                  <a:lnTo>
                    <a:pt x="1854866" y="938060"/>
                  </a:lnTo>
                  <a:lnTo>
                    <a:pt x="0" y="93806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2132" y="1662252"/>
              <a:ext cx="2315845" cy="1153160"/>
            </a:xfrm>
            <a:custGeom>
              <a:avLst/>
              <a:gdLst/>
              <a:ahLst/>
              <a:cxnLst/>
              <a:rect l="l" t="t" r="r" b="b"/>
              <a:pathLst>
                <a:path w="2315845" h="1153160">
                  <a:moveTo>
                    <a:pt x="280974" y="1128001"/>
                  </a:moveTo>
                  <a:lnTo>
                    <a:pt x="262280" y="1109218"/>
                  </a:lnTo>
                  <a:lnTo>
                    <a:pt x="220903" y="1067600"/>
                  </a:lnTo>
                  <a:lnTo>
                    <a:pt x="209600" y="1101166"/>
                  </a:lnTo>
                  <a:lnTo>
                    <a:pt x="204406" y="1098905"/>
                  </a:lnTo>
                  <a:lnTo>
                    <a:pt x="204127" y="1098791"/>
                  </a:lnTo>
                  <a:lnTo>
                    <a:pt x="167335" y="1066330"/>
                  </a:lnTo>
                  <a:lnTo>
                    <a:pt x="132448" y="1023086"/>
                  </a:lnTo>
                  <a:lnTo>
                    <a:pt x="110655" y="989037"/>
                  </a:lnTo>
                  <a:lnTo>
                    <a:pt x="90297" y="951255"/>
                  </a:lnTo>
                  <a:lnTo>
                    <a:pt x="71551" y="910170"/>
                  </a:lnTo>
                  <a:lnTo>
                    <a:pt x="54635" y="866190"/>
                  </a:lnTo>
                  <a:lnTo>
                    <a:pt x="39763" y="819734"/>
                  </a:lnTo>
                  <a:lnTo>
                    <a:pt x="27127" y="771207"/>
                  </a:lnTo>
                  <a:lnTo>
                    <a:pt x="16954" y="721042"/>
                  </a:lnTo>
                  <a:lnTo>
                    <a:pt x="9436" y="669632"/>
                  </a:lnTo>
                  <a:lnTo>
                    <a:pt x="4775" y="617410"/>
                  </a:lnTo>
                  <a:lnTo>
                    <a:pt x="3175" y="564769"/>
                  </a:lnTo>
                  <a:lnTo>
                    <a:pt x="4495" y="512051"/>
                  </a:lnTo>
                  <a:lnTo>
                    <a:pt x="8331" y="459651"/>
                  </a:lnTo>
                  <a:lnTo>
                    <a:pt x="14465" y="408457"/>
                  </a:lnTo>
                  <a:lnTo>
                    <a:pt x="22796" y="358279"/>
                  </a:lnTo>
                  <a:lnTo>
                    <a:pt x="33134" y="309740"/>
                  </a:lnTo>
                  <a:lnTo>
                    <a:pt x="45313" y="263271"/>
                  </a:lnTo>
                  <a:lnTo>
                    <a:pt x="59169" y="219278"/>
                  </a:lnTo>
                  <a:lnTo>
                    <a:pt x="74510" y="178181"/>
                  </a:lnTo>
                  <a:lnTo>
                    <a:pt x="91198" y="140385"/>
                  </a:lnTo>
                  <a:lnTo>
                    <a:pt x="109029" y="106311"/>
                  </a:lnTo>
                  <a:lnTo>
                    <a:pt x="137566" y="63119"/>
                  </a:lnTo>
                  <a:lnTo>
                    <a:pt x="157289" y="40449"/>
                  </a:lnTo>
                  <a:lnTo>
                    <a:pt x="157645" y="40182"/>
                  </a:lnTo>
                  <a:lnTo>
                    <a:pt x="162674" y="37084"/>
                  </a:lnTo>
                  <a:lnTo>
                    <a:pt x="177774" y="68783"/>
                  </a:lnTo>
                  <a:lnTo>
                    <a:pt x="209931" y="27584"/>
                  </a:lnTo>
                  <a:lnTo>
                    <a:pt x="230187" y="1625"/>
                  </a:lnTo>
                  <a:lnTo>
                    <a:pt x="145008" y="0"/>
                  </a:lnTo>
                  <a:lnTo>
                    <a:pt x="161302" y="34201"/>
                  </a:lnTo>
                  <a:lnTo>
                    <a:pt x="155536" y="37744"/>
                  </a:lnTo>
                  <a:lnTo>
                    <a:pt x="125171" y="74688"/>
                  </a:lnTo>
                  <a:lnTo>
                    <a:pt x="88290" y="139103"/>
                  </a:lnTo>
                  <a:lnTo>
                    <a:pt x="71539" y="177063"/>
                  </a:lnTo>
                  <a:lnTo>
                    <a:pt x="56134" y="218325"/>
                  </a:lnTo>
                  <a:lnTo>
                    <a:pt x="42240" y="262470"/>
                  </a:lnTo>
                  <a:lnTo>
                    <a:pt x="30035" y="309079"/>
                  </a:lnTo>
                  <a:lnTo>
                    <a:pt x="19672" y="357759"/>
                  </a:lnTo>
                  <a:lnTo>
                    <a:pt x="11315" y="408089"/>
                  </a:lnTo>
                  <a:lnTo>
                    <a:pt x="5118" y="459879"/>
                  </a:lnTo>
                  <a:lnTo>
                    <a:pt x="1308" y="512127"/>
                  </a:lnTo>
                  <a:lnTo>
                    <a:pt x="0" y="564857"/>
                  </a:lnTo>
                  <a:lnTo>
                    <a:pt x="1612" y="617689"/>
                  </a:lnTo>
                  <a:lnTo>
                    <a:pt x="6286" y="670090"/>
                  </a:lnTo>
                  <a:lnTo>
                    <a:pt x="13843" y="721677"/>
                  </a:lnTo>
                  <a:lnTo>
                    <a:pt x="24066" y="772007"/>
                  </a:lnTo>
                  <a:lnTo>
                    <a:pt x="36741" y="820699"/>
                  </a:lnTo>
                  <a:lnTo>
                    <a:pt x="51676" y="867333"/>
                  </a:lnTo>
                  <a:lnTo>
                    <a:pt x="68656" y="911491"/>
                  </a:lnTo>
                  <a:lnTo>
                    <a:pt x="87503" y="952766"/>
                  </a:lnTo>
                  <a:lnTo>
                    <a:pt x="107988" y="990752"/>
                  </a:lnTo>
                  <a:lnTo>
                    <a:pt x="129921" y="1025029"/>
                  </a:lnTo>
                  <a:lnTo>
                    <a:pt x="165087" y="1068565"/>
                  </a:lnTo>
                  <a:lnTo>
                    <a:pt x="202349" y="1101420"/>
                  </a:lnTo>
                  <a:lnTo>
                    <a:pt x="208584" y="1104188"/>
                  </a:lnTo>
                  <a:lnTo>
                    <a:pt x="196596" y="1139825"/>
                  </a:lnTo>
                  <a:lnTo>
                    <a:pt x="280974" y="1128001"/>
                  </a:lnTo>
                  <a:close/>
                </a:path>
                <a:path w="2315845" h="1153160">
                  <a:moveTo>
                    <a:pt x="2315235" y="564781"/>
                  </a:moveTo>
                  <a:lnTo>
                    <a:pt x="2313927" y="512038"/>
                  </a:lnTo>
                  <a:lnTo>
                    <a:pt x="2310104" y="459651"/>
                  </a:lnTo>
                  <a:lnTo>
                    <a:pt x="2303932" y="408089"/>
                  </a:lnTo>
                  <a:lnTo>
                    <a:pt x="2295575" y="357759"/>
                  </a:lnTo>
                  <a:lnTo>
                    <a:pt x="2285212" y="309079"/>
                  </a:lnTo>
                  <a:lnTo>
                    <a:pt x="2272995" y="262470"/>
                  </a:lnTo>
                  <a:lnTo>
                    <a:pt x="2259101" y="218325"/>
                  </a:lnTo>
                  <a:lnTo>
                    <a:pt x="2243709" y="177063"/>
                  </a:lnTo>
                  <a:lnTo>
                    <a:pt x="2226957" y="139103"/>
                  </a:lnTo>
                  <a:lnTo>
                    <a:pt x="2209025" y="104838"/>
                  </a:lnTo>
                  <a:lnTo>
                    <a:pt x="2180234" y="61239"/>
                  </a:lnTo>
                  <a:lnTo>
                    <a:pt x="2162035" y="40182"/>
                  </a:lnTo>
                  <a:lnTo>
                    <a:pt x="2159939" y="37909"/>
                  </a:lnTo>
                  <a:lnTo>
                    <a:pt x="2159698" y="37744"/>
                  </a:lnTo>
                  <a:lnTo>
                    <a:pt x="2153945" y="34201"/>
                  </a:lnTo>
                  <a:lnTo>
                    <a:pt x="2157095" y="27584"/>
                  </a:lnTo>
                  <a:lnTo>
                    <a:pt x="2170226" y="0"/>
                  </a:lnTo>
                  <a:lnTo>
                    <a:pt x="2085047" y="1625"/>
                  </a:lnTo>
                  <a:lnTo>
                    <a:pt x="2137460" y="68783"/>
                  </a:lnTo>
                  <a:lnTo>
                    <a:pt x="2152561" y="37084"/>
                  </a:lnTo>
                  <a:lnTo>
                    <a:pt x="2157844" y="40335"/>
                  </a:lnTo>
                  <a:lnTo>
                    <a:pt x="2187384" y="76377"/>
                  </a:lnTo>
                  <a:lnTo>
                    <a:pt x="2224049" y="140373"/>
                  </a:lnTo>
                  <a:lnTo>
                    <a:pt x="2240724" y="178181"/>
                  </a:lnTo>
                  <a:lnTo>
                    <a:pt x="2256078" y="219278"/>
                  </a:lnTo>
                  <a:lnTo>
                    <a:pt x="2269921" y="263271"/>
                  </a:lnTo>
                  <a:lnTo>
                    <a:pt x="2282101" y="309740"/>
                  </a:lnTo>
                  <a:lnTo>
                    <a:pt x="2292439" y="358279"/>
                  </a:lnTo>
                  <a:lnTo>
                    <a:pt x="2300770" y="408457"/>
                  </a:lnTo>
                  <a:lnTo>
                    <a:pt x="2306929" y="459879"/>
                  </a:lnTo>
                  <a:lnTo>
                    <a:pt x="2310752" y="512127"/>
                  </a:lnTo>
                  <a:lnTo>
                    <a:pt x="2312060" y="564845"/>
                  </a:lnTo>
                  <a:lnTo>
                    <a:pt x="2311476" y="591312"/>
                  </a:lnTo>
                  <a:lnTo>
                    <a:pt x="2303132" y="669544"/>
                  </a:lnTo>
                  <a:lnTo>
                    <a:pt x="2292400" y="720915"/>
                  </a:lnTo>
                  <a:lnTo>
                    <a:pt x="2277872" y="771055"/>
                  </a:lnTo>
                  <a:lnTo>
                    <a:pt x="2259850" y="819556"/>
                  </a:lnTo>
                  <a:lnTo>
                    <a:pt x="2238616" y="866000"/>
                  </a:lnTo>
                  <a:lnTo>
                    <a:pt x="2214473" y="909955"/>
                  </a:lnTo>
                  <a:lnTo>
                    <a:pt x="2187702" y="951039"/>
                  </a:lnTo>
                  <a:lnTo>
                    <a:pt x="2158606" y="988822"/>
                  </a:lnTo>
                  <a:lnTo>
                    <a:pt x="2127491" y="1022883"/>
                  </a:lnTo>
                  <a:lnTo>
                    <a:pt x="2094611" y="1052855"/>
                  </a:lnTo>
                  <a:lnTo>
                    <a:pt x="2060321" y="1078255"/>
                  </a:lnTo>
                  <a:lnTo>
                    <a:pt x="2024888" y="1098715"/>
                  </a:lnTo>
                  <a:lnTo>
                    <a:pt x="2006676" y="1107008"/>
                  </a:lnTo>
                  <a:lnTo>
                    <a:pt x="1989213" y="1112100"/>
                  </a:lnTo>
                  <a:lnTo>
                    <a:pt x="1983282" y="1077556"/>
                  </a:lnTo>
                  <a:lnTo>
                    <a:pt x="1914639" y="1128001"/>
                  </a:lnTo>
                  <a:lnTo>
                    <a:pt x="1996186" y="1152652"/>
                  </a:lnTo>
                  <a:lnTo>
                    <a:pt x="1990369" y="1118781"/>
                  </a:lnTo>
                  <a:lnTo>
                    <a:pt x="1989759" y="1115250"/>
                  </a:lnTo>
                  <a:lnTo>
                    <a:pt x="2008047" y="1109903"/>
                  </a:lnTo>
                  <a:lnTo>
                    <a:pt x="2014550" y="1106932"/>
                  </a:lnTo>
                  <a:lnTo>
                    <a:pt x="2026208" y="1101610"/>
                  </a:lnTo>
                  <a:lnTo>
                    <a:pt x="2044230" y="1091933"/>
                  </a:lnTo>
                  <a:lnTo>
                    <a:pt x="2079447" y="1068743"/>
                  </a:lnTo>
                  <a:lnTo>
                    <a:pt x="2129637" y="1025232"/>
                  </a:lnTo>
                  <a:lnTo>
                    <a:pt x="2160955" y="990955"/>
                  </a:lnTo>
                  <a:lnTo>
                    <a:pt x="2190216" y="952982"/>
                  </a:lnTo>
                  <a:lnTo>
                    <a:pt x="2217128" y="911694"/>
                  </a:lnTo>
                  <a:lnTo>
                    <a:pt x="2241397" y="867524"/>
                  </a:lnTo>
                  <a:lnTo>
                    <a:pt x="2262733" y="820877"/>
                  </a:lnTo>
                  <a:lnTo>
                    <a:pt x="2280856" y="772160"/>
                  </a:lnTo>
                  <a:lnTo>
                    <a:pt x="2295448" y="721791"/>
                  </a:lnTo>
                  <a:lnTo>
                    <a:pt x="2306243" y="670191"/>
                  </a:lnTo>
                  <a:lnTo>
                    <a:pt x="2312936" y="617740"/>
                  </a:lnTo>
                  <a:lnTo>
                    <a:pt x="2314664" y="591096"/>
                  </a:lnTo>
                  <a:lnTo>
                    <a:pt x="2315235" y="564781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02478" y="1013459"/>
            <a:ext cx="1689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002D43"/>
                </a:solidFill>
                <a:latin typeface="Calibri"/>
                <a:cs typeface="Calibri"/>
              </a:rPr>
              <a:t>E</a:t>
            </a:r>
            <a:r>
              <a:rPr sz="800" b="1" dirty="0">
                <a:solidFill>
                  <a:srgbClr val="002D43"/>
                </a:solidFill>
                <a:latin typeface="Calibri"/>
                <a:cs typeface="Calibri"/>
              </a:rPr>
              <a:t>TL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8320" y="2220467"/>
            <a:ext cx="44195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002D43"/>
                </a:solidFill>
                <a:latin typeface="Calibri"/>
                <a:cs typeface="Calibri"/>
              </a:rPr>
              <a:t>Data</a:t>
            </a:r>
            <a:r>
              <a:rPr sz="800" b="1" spc="-60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02D43"/>
                </a:solidFill>
                <a:latin typeface="Calibri"/>
                <a:cs typeface="Calibri"/>
              </a:rPr>
              <a:t>Lake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4129" y="4188460"/>
            <a:ext cx="4991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 marR="5080" indent="-16827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</a:t>
            </a: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S3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7307" y="3073907"/>
            <a:ext cx="5670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65" dirty="0">
                <a:solidFill>
                  <a:srgbClr val="002D43"/>
                </a:solidFill>
                <a:latin typeface="Tahoma"/>
                <a:cs typeface="Tahoma"/>
              </a:rPr>
              <a:t>Raw</a:t>
            </a:r>
            <a:r>
              <a:rPr sz="800" b="1" spc="-7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800" b="1" spc="-40" dirty="0">
                <a:solidFill>
                  <a:srgbClr val="002D43"/>
                </a:solidFill>
                <a:latin typeface="Tahoma"/>
                <a:cs typeface="Tahoma"/>
              </a:rPr>
              <a:t>Bucket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5863" y="3028188"/>
            <a:ext cx="879475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510" marR="5080" indent="-271145">
              <a:lnSpc>
                <a:spcPct val="105000"/>
              </a:lnSpc>
              <a:spcBef>
                <a:spcPts val="100"/>
              </a:spcBef>
            </a:pPr>
            <a:r>
              <a:rPr sz="800" b="1" spc="-30" dirty="0">
                <a:solidFill>
                  <a:srgbClr val="002D43"/>
                </a:solidFill>
                <a:latin typeface="Tahoma"/>
                <a:cs typeface="Tahoma"/>
              </a:rPr>
              <a:t>Transformed</a:t>
            </a:r>
            <a:r>
              <a:rPr sz="800" b="1" spc="-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800" b="1" spc="-35" dirty="0">
                <a:solidFill>
                  <a:srgbClr val="002D43"/>
                </a:solidFill>
                <a:latin typeface="Tahoma"/>
                <a:cs typeface="Tahoma"/>
              </a:rPr>
              <a:t>Data  </a:t>
            </a:r>
            <a:r>
              <a:rPr sz="800" b="1" spc="-40" dirty="0">
                <a:solidFill>
                  <a:srgbClr val="002D43"/>
                </a:solidFill>
                <a:latin typeface="Tahoma"/>
                <a:cs typeface="Tahoma"/>
              </a:rPr>
              <a:t>Bucket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2508" y="1249680"/>
            <a:ext cx="2902585" cy="3293110"/>
            <a:chOff x="762508" y="1249680"/>
            <a:chExt cx="2902585" cy="3293110"/>
          </a:xfrm>
        </p:grpSpPr>
        <p:sp>
          <p:nvSpPr>
            <p:cNvPr id="15" name="object 15"/>
            <p:cNvSpPr/>
            <p:nvPr/>
          </p:nvSpPr>
          <p:spPr>
            <a:xfrm>
              <a:off x="954090" y="3329790"/>
              <a:ext cx="1599565" cy="251460"/>
            </a:xfrm>
            <a:custGeom>
              <a:avLst/>
              <a:gdLst/>
              <a:ahLst/>
              <a:cxnLst/>
              <a:rect l="l" t="t" r="r" b="b"/>
              <a:pathLst>
                <a:path w="1599564" h="251460">
                  <a:moveTo>
                    <a:pt x="1599127" y="1"/>
                  </a:moveTo>
                  <a:lnTo>
                    <a:pt x="1597484" y="48820"/>
                  </a:lnTo>
                  <a:lnTo>
                    <a:pt x="1593005" y="88686"/>
                  </a:lnTo>
                  <a:lnTo>
                    <a:pt x="1586361" y="115565"/>
                  </a:lnTo>
                  <a:lnTo>
                    <a:pt x="1578225" y="125421"/>
                  </a:lnTo>
                  <a:lnTo>
                    <a:pt x="820465" y="125419"/>
                  </a:lnTo>
                  <a:lnTo>
                    <a:pt x="812329" y="135275"/>
                  </a:lnTo>
                  <a:lnTo>
                    <a:pt x="805685" y="162153"/>
                  </a:lnTo>
                  <a:lnTo>
                    <a:pt x="801206" y="202019"/>
                  </a:lnTo>
                  <a:lnTo>
                    <a:pt x="799563" y="250838"/>
                  </a:lnTo>
                  <a:lnTo>
                    <a:pt x="797920" y="202019"/>
                  </a:lnTo>
                  <a:lnTo>
                    <a:pt x="793441" y="162153"/>
                  </a:lnTo>
                  <a:lnTo>
                    <a:pt x="786797" y="135275"/>
                  </a:lnTo>
                  <a:lnTo>
                    <a:pt x="778661" y="125419"/>
                  </a:lnTo>
                  <a:lnTo>
                    <a:pt x="20901" y="125419"/>
                  </a:lnTo>
                  <a:lnTo>
                    <a:pt x="12765" y="115563"/>
                  </a:lnTo>
                  <a:lnTo>
                    <a:pt x="6122" y="88684"/>
                  </a:lnTo>
                  <a:lnTo>
                    <a:pt x="1642" y="4881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5683" y="2382479"/>
              <a:ext cx="2042795" cy="2157095"/>
            </a:xfrm>
            <a:custGeom>
              <a:avLst/>
              <a:gdLst/>
              <a:ahLst/>
              <a:cxnLst/>
              <a:rect l="l" t="t" r="r" b="b"/>
              <a:pathLst>
                <a:path w="2042795" h="2157095">
                  <a:moveTo>
                    <a:pt x="0" y="0"/>
                  </a:moveTo>
                  <a:lnTo>
                    <a:pt x="2042528" y="0"/>
                  </a:lnTo>
                  <a:lnTo>
                    <a:pt x="2042528" y="2156743"/>
                  </a:lnTo>
                  <a:lnTo>
                    <a:pt x="0" y="2156743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15987" y="2752153"/>
              <a:ext cx="668020" cy="76200"/>
            </a:xfrm>
            <a:custGeom>
              <a:avLst/>
              <a:gdLst/>
              <a:ahLst/>
              <a:cxnLst/>
              <a:rect l="l" t="t" r="r" b="b"/>
              <a:pathLst>
                <a:path w="66801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1275"/>
                  </a:lnTo>
                  <a:lnTo>
                    <a:pt x="63500" y="41275"/>
                  </a:lnTo>
                  <a:lnTo>
                    <a:pt x="63500" y="34925"/>
                  </a:lnTo>
                  <a:lnTo>
                    <a:pt x="76200" y="34925"/>
                  </a:lnTo>
                  <a:lnTo>
                    <a:pt x="76200" y="0"/>
                  </a:lnTo>
                  <a:close/>
                </a:path>
                <a:path w="668019" h="76200">
                  <a:moveTo>
                    <a:pt x="591709" y="0"/>
                  </a:moveTo>
                  <a:lnTo>
                    <a:pt x="591709" y="76200"/>
                  </a:lnTo>
                  <a:lnTo>
                    <a:pt x="661559" y="41275"/>
                  </a:lnTo>
                  <a:lnTo>
                    <a:pt x="604409" y="41275"/>
                  </a:lnTo>
                  <a:lnTo>
                    <a:pt x="604409" y="34925"/>
                  </a:lnTo>
                  <a:lnTo>
                    <a:pt x="661559" y="34925"/>
                  </a:lnTo>
                  <a:lnTo>
                    <a:pt x="591709" y="0"/>
                  </a:lnTo>
                  <a:close/>
                </a:path>
                <a:path w="668019" h="76200">
                  <a:moveTo>
                    <a:pt x="76200" y="34925"/>
                  </a:moveTo>
                  <a:lnTo>
                    <a:pt x="63500" y="34925"/>
                  </a:lnTo>
                  <a:lnTo>
                    <a:pt x="63500" y="41275"/>
                  </a:lnTo>
                  <a:lnTo>
                    <a:pt x="76200" y="41275"/>
                  </a:lnTo>
                  <a:lnTo>
                    <a:pt x="76200" y="34925"/>
                  </a:lnTo>
                  <a:close/>
                </a:path>
                <a:path w="668019" h="76200">
                  <a:moveTo>
                    <a:pt x="591709" y="34925"/>
                  </a:moveTo>
                  <a:lnTo>
                    <a:pt x="76200" y="34925"/>
                  </a:lnTo>
                  <a:lnTo>
                    <a:pt x="76200" y="41275"/>
                  </a:lnTo>
                  <a:lnTo>
                    <a:pt x="591709" y="41275"/>
                  </a:lnTo>
                  <a:lnTo>
                    <a:pt x="591709" y="34925"/>
                  </a:lnTo>
                  <a:close/>
                </a:path>
                <a:path w="668019" h="76200">
                  <a:moveTo>
                    <a:pt x="661559" y="34925"/>
                  </a:moveTo>
                  <a:lnTo>
                    <a:pt x="604409" y="34925"/>
                  </a:lnTo>
                  <a:lnTo>
                    <a:pt x="604409" y="41275"/>
                  </a:lnTo>
                  <a:lnTo>
                    <a:pt x="661559" y="41275"/>
                  </a:lnTo>
                  <a:lnTo>
                    <a:pt x="667909" y="38100"/>
                  </a:lnTo>
                  <a:lnTo>
                    <a:pt x="661559" y="3492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9968" y="1559981"/>
              <a:ext cx="774700" cy="748030"/>
            </a:xfrm>
            <a:custGeom>
              <a:avLst/>
              <a:gdLst/>
              <a:ahLst/>
              <a:cxnLst/>
              <a:rect l="l" t="t" r="r" b="b"/>
              <a:pathLst>
                <a:path w="774700" h="748030">
                  <a:moveTo>
                    <a:pt x="716435" y="698036"/>
                  </a:moveTo>
                  <a:lnTo>
                    <a:pt x="693289" y="722028"/>
                  </a:lnTo>
                  <a:lnTo>
                    <a:pt x="774581" y="747515"/>
                  </a:lnTo>
                  <a:lnTo>
                    <a:pt x="760212" y="706854"/>
                  </a:lnTo>
                  <a:lnTo>
                    <a:pt x="725575" y="706854"/>
                  </a:lnTo>
                  <a:lnTo>
                    <a:pt x="716435" y="698036"/>
                  </a:lnTo>
                  <a:close/>
                </a:path>
                <a:path w="774700" h="748030">
                  <a:moveTo>
                    <a:pt x="723049" y="691181"/>
                  </a:moveTo>
                  <a:lnTo>
                    <a:pt x="716435" y="698036"/>
                  </a:lnTo>
                  <a:lnTo>
                    <a:pt x="725575" y="706854"/>
                  </a:lnTo>
                  <a:lnTo>
                    <a:pt x="732189" y="699998"/>
                  </a:lnTo>
                  <a:lnTo>
                    <a:pt x="723049" y="691181"/>
                  </a:lnTo>
                  <a:close/>
                </a:path>
                <a:path w="774700" h="748030">
                  <a:moveTo>
                    <a:pt x="746196" y="667189"/>
                  </a:moveTo>
                  <a:lnTo>
                    <a:pt x="723049" y="691181"/>
                  </a:lnTo>
                  <a:lnTo>
                    <a:pt x="732189" y="699998"/>
                  </a:lnTo>
                  <a:lnTo>
                    <a:pt x="725575" y="706854"/>
                  </a:lnTo>
                  <a:lnTo>
                    <a:pt x="760212" y="706854"/>
                  </a:lnTo>
                  <a:lnTo>
                    <a:pt x="746196" y="667189"/>
                  </a:lnTo>
                  <a:close/>
                </a:path>
                <a:path w="774700" h="748030">
                  <a:moveTo>
                    <a:pt x="6612" y="0"/>
                  </a:moveTo>
                  <a:lnTo>
                    <a:pt x="0" y="6854"/>
                  </a:lnTo>
                  <a:lnTo>
                    <a:pt x="716435" y="698036"/>
                  </a:lnTo>
                  <a:lnTo>
                    <a:pt x="723049" y="691181"/>
                  </a:lnTo>
                  <a:lnTo>
                    <a:pt x="6612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0" y="1249680"/>
              <a:ext cx="551687" cy="5486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9968" y="1249680"/>
              <a:ext cx="573024" cy="5730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928" y="2535936"/>
              <a:ext cx="478535" cy="4785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0927" y="2545080"/>
              <a:ext cx="499872" cy="5029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2184" y="3611879"/>
              <a:ext cx="591312" cy="59131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870178" y="2825495"/>
            <a:ext cx="7626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002D43"/>
                </a:solidFill>
                <a:latin typeface="Tahoma"/>
                <a:cs typeface="Tahoma"/>
              </a:rPr>
              <a:t>Dy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n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5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o</a:t>
            </a:r>
            <a:r>
              <a:rPr sz="1100" b="1" spc="-55" dirty="0">
                <a:solidFill>
                  <a:srgbClr val="002D43"/>
                </a:solidFill>
                <a:latin typeface="Tahoma"/>
                <a:cs typeface="Tahoma"/>
              </a:rPr>
              <a:t>DB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830753" y="2538638"/>
            <a:ext cx="731520" cy="1183005"/>
            <a:chOff x="7830753" y="2538638"/>
            <a:chExt cx="731520" cy="118300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0753" y="3013920"/>
              <a:ext cx="731520" cy="70713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56609" y="2538638"/>
              <a:ext cx="76200" cy="448309"/>
            </a:xfrm>
            <a:custGeom>
              <a:avLst/>
              <a:gdLst/>
              <a:ahLst/>
              <a:cxnLst/>
              <a:rect l="l" t="t" r="r" b="b"/>
              <a:pathLst>
                <a:path w="76200" h="448310">
                  <a:moveTo>
                    <a:pt x="33328" y="76064"/>
                  </a:moveTo>
                  <a:lnTo>
                    <a:pt x="24469" y="447460"/>
                  </a:lnTo>
                  <a:lnTo>
                    <a:pt x="33991" y="447687"/>
                  </a:lnTo>
                  <a:lnTo>
                    <a:pt x="42850" y="76291"/>
                  </a:lnTo>
                  <a:lnTo>
                    <a:pt x="33328" y="76064"/>
                  </a:lnTo>
                  <a:close/>
                </a:path>
                <a:path w="76200" h="448310">
                  <a:moveTo>
                    <a:pt x="69723" y="63367"/>
                  </a:moveTo>
                  <a:lnTo>
                    <a:pt x="33630" y="63367"/>
                  </a:lnTo>
                  <a:lnTo>
                    <a:pt x="43153" y="63595"/>
                  </a:lnTo>
                  <a:lnTo>
                    <a:pt x="42850" y="76291"/>
                  </a:lnTo>
                  <a:lnTo>
                    <a:pt x="76178" y="77086"/>
                  </a:lnTo>
                  <a:lnTo>
                    <a:pt x="69723" y="63367"/>
                  </a:lnTo>
                  <a:close/>
                </a:path>
                <a:path w="76200" h="448310">
                  <a:moveTo>
                    <a:pt x="33630" y="63367"/>
                  </a:moveTo>
                  <a:lnTo>
                    <a:pt x="33328" y="76064"/>
                  </a:lnTo>
                  <a:lnTo>
                    <a:pt x="42850" y="76291"/>
                  </a:lnTo>
                  <a:lnTo>
                    <a:pt x="43153" y="63595"/>
                  </a:lnTo>
                  <a:lnTo>
                    <a:pt x="33630" y="63367"/>
                  </a:lnTo>
                  <a:close/>
                </a:path>
                <a:path w="76200" h="448310">
                  <a:moveTo>
                    <a:pt x="39905" y="0"/>
                  </a:moveTo>
                  <a:lnTo>
                    <a:pt x="0" y="75269"/>
                  </a:lnTo>
                  <a:lnTo>
                    <a:pt x="33328" y="76064"/>
                  </a:lnTo>
                  <a:lnTo>
                    <a:pt x="33630" y="63367"/>
                  </a:lnTo>
                  <a:lnTo>
                    <a:pt x="69723" y="63367"/>
                  </a:lnTo>
                  <a:lnTo>
                    <a:pt x="39905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993671" y="3804411"/>
            <a:ext cx="377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002D43"/>
                </a:solidFill>
                <a:latin typeface="Arial"/>
                <a:cs typeface="Arial"/>
              </a:rPr>
              <a:t>U</a:t>
            </a:r>
            <a:r>
              <a:rPr sz="1000" b="1" spc="-5" dirty="0">
                <a:solidFill>
                  <a:srgbClr val="002D43"/>
                </a:solidFill>
                <a:latin typeface="Arial"/>
                <a:cs typeface="Arial"/>
              </a:rPr>
              <a:t>s</a:t>
            </a:r>
            <a:r>
              <a:rPr sz="1000" b="1" spc="15" dirty="0">
                <a:solidFill>
                  <a:srgbClr val="002D43"/>
                </a:solidFill>
                <a:latin typeface="Arial"/>
                <a:cs typeface="Arial"/>
              </a:rPr>
              <a:t>e</a:t>
            </a:r>
            <a:r>
              <a:rPr sz="1000" b="1" spc="-10" dirty="0">
                <a:solidFill>
                  <a:srgbClr val="002D43"/>
                </a:solidFill>
                <a:latin typeface="Arial"/>
                <a:cs typeface="Arial"/>
              </a:rPr>
              <a:t>r</a:t>
            </a:r>
            <a:r>
              <a:rPr sz="1000" b="1" spc="-20" dirty="0">
                <a:solidFill>
                  <a:srgbClr val="002D43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99176" y="2151888"/>
            <a:ext cx="943610" cy="487680"/>
            <a:chOff x="5599176" y="2151888"/>
            <a:chExt cx="943610" cy="487680"/>
          </a:xfrm>
        </p:grpSpPr>
        <p:sp>
          <p:nvSpPr>
            <p:cNvPr id="30" name="object 30"/>
            <p:cNvSpPr/>
            <p:nvPr/>
          </p:nvSpPr>
          <p:spPr>
            <a:xfrm>
              <a:off x="6107403" y="2344379"/>
              <a:ext cx="434975" cy="76200"/>
            </a:xfrm>
            <a:custGeom>
              <a:avLst/>
              <a:gdLst/>
              <a:ahLst/>
              <a:cxnLst/>
              <a:rect l="l" t="t" r="r" b="b"/>
              <a:pathLst>
                <a:path w="43497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434975" h="76200">
                  <a:moveTo>
                    <a:pt x="76200" y="33337"/>
                  </a:moveTo>
                  <a:lnTo>
                    <a:pt x="63500" y="33337"/>
                  </a:ln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close/>
                </a:path>
                <a:path w="434975" h="76200">
                  <a:moveTo>
                    <a:pt x="434910" y="33337"/>
                  </a:moveTo>
                  <a:lnTo>
                    <a:pt x="76200" y="33337"/>
                  </a:lnTo>
                  <a:lnTo>
                    <a:pt x="76200" y="42862"/>
                  </a:lnTo>
                  <a:lnTo>
                    <a:pt x="434910" y="42862"/>
                  </a:lnTo>
                  <a:lnTo>
                    <a:pt x="434910" y="33337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9176" y="2151888"/>
              <a:ext cx="487679" cy="487680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89247" y="2075688"/>
            <a:ext cx="676655" cy="679704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5036014" y="2211080"/>
            <a:ext cx="431165" cy="76200"/>
          </a:xfrm>
          <a:custGeom>
            <a:avLst/>
            <a:gdLst/>
            <a:ahLst/>
            <a:cxnLst/>
            <a:rect l="l" t="t" r="r" b="b"/>
            <a:pathLst>
              <a:path w="431164" h="76200">
                <a:moveTo>
                  <a:pt x="354723" y="0"/>
                </a:moveTo>
                <a:lnTo>
                  <a:pt x="354723" y="76200"/>
                </a:lnTo>
                <a:lnTo>
                  <a:pt x="421400" y="42862"/>
                </a:lnTo>
                <a:lnTo>
                  <a:pt x="367423" y="42862"/>
                </a:lnTo>
                <a:lnTo>
                  <a:pt x="367423" y="33337"/>
                </a:lnTo>
                <a:lnTo>
                  <a:pt x="421396" y="33337"/>
                </a:lnTo>
                <a:lnTo>
                  <a:pt x="354723" y="0"/>
                </a:lnTo>
                <a:close/>
              </a:path>
              <a:path w="431164" h="76200">
                <a:moveTo>
                  <a:pt x="354723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354723" y="42862"/>
                </a:lnTo>
                <a:lnTo>
                  <a:pt x="354723" y="33337"/>
                </a:lnTo>
                <a:close/>
              </a:path>
              <a:path w="431164" h="76200">
                <a:moveTo>
                  <a:pt x="421396" y="33337"/>
                </a:moveTo>
                <a:lnTo>
                  <a:pt x="367423" y="33337"/>
                </a:lnTo>
                <a:lnTo>
                  <a:pt x="367423" y="42862"/>
                </a:lnTo>
                <a:lnTo>
                  <a:pt x="421400" y="42862"/>
                </a:lnTo>
                <a:lnTo>
                  <a:pt x="430923" y="38101"/>
                </a:lnTo>
                <a:lnTo>
                  <a:pt x="421396" y="33337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36014" y="2367034"/>
            <a:ext cx="431165" cy="76200"/>
          </a:xfrm>
          <a:custGeom>
            <a:avLst/>
            <a:gdLst/>
            <a:ahLst/>
            <a:cxnLst/>
            <a:rect l="l" t="t" r="r" b="b"/>
            <a:pathLst>
              <a:path w="431164" h="76200">
                <a:moveTo>
                  <a:pt x="354723" y="42862"/>
                </a:moveTo>
                <a:lnTo>
                  <a:pt x="354723" y="76200"/>
                </a:lnTo>
                <a:lnTo>
                  <a:pt x="421398" y="42862"/>
                </a:lnTo>
                <a:lnTo>
                  <a:pt x="354723" y="42862"/>
                </a:lnTo>
                <a:close/>
              </a:path>
              <a:path w="431164" h="76200">
                <a:moveTo>
                  <a:pt x="354723" y="33337"/>
                </a:moveTo>
                <a:lnTo>
                  <a:pt x="354723" y="42862"/>
                </a:lnTo>
                <a:lnTo>
                  <a:pt x="367423" y="42862"/>
                </a:lnTo>
                <a:lnTo>
                  <a:pt x="367423" y="33337"/>
                </a:lnTo>
                <a:lnTo>
                  <a:pt x="354723" y="33337"/>
                </a:lnTo>
                <a:close/>
              </a:path>
              <a:path w="431164" h="76200">
                <a:moveTo>
                  <a:pt x="354723" y="0"/>
                </a:moveTo>
                <a:lnTo>
                  <a:pt x="354723" y="33337"/>
                </a:lnTo>
                <a:lnTo>
                  <a:pt x="367423" y="33337"/>
                </a:lnTo>
                <a:lnTo>
                  <a:pt x="367423" y="42862"/>
                </a:lnTo>
                <a:lnTo>
                  <a:pt x="421401" y="42861"/>
                </a:lnTo>
                <a:lnTo>
                  <a:pt x="430923" y="38100"/>
                </a:lnTo>
                <a:lnTo>
                  <a:pt x="354723" y="0"/>
                </a:lnTo>
                <a:close/>
              </a:path>
              <a:path w="431164" h="76200">
                <a:moveTo>
                  <a:pt x="0" y="33336"/>
                </a:moveTo>
                <a:lnTo>
                  <a:pt x="0" y="42861"/>
                </a:lnTo>
                <a:lnTo>
                  <a:pt x="354723" y="42862"/>
                </a:lnTo>
                <a:lnTo>
                  <a:pt x="354723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6014" y="2522988"/>
            <a:ext cx="431165" cy="76200"/>
          </a:xfrm>
          <a:custGeom>
            <a:avLst/>
            <a:gdLst/>
            <a:ahLst/>
            <a:cxnLst/>
            <a:rect l="l" t="t" r="r" b="b"/>
            <a:pathLst>
              <a:path w="431164" h="76200">
                <a:moveTo>
                  <a:pt x="354723" y="0"/>
                </a:moveTo>
                <a:lnTo>
                  <a:pt x="354723" y="76200"/>
                </a:lnTo>
                <a:lnTo>
                  <a:pt x="421398" y="42862"/>
                </a:lnTo>
                <a:lnTo>
                  <a:pt x="367423" y="42862"/>
                </a:lnTo>
                <a:lnTo>
                  <a:pt x="367423" y="33337"/>
                </a:lnTo>
                <a:lnTo>
                  <a:pt x="421398" y="33337"/>
                </a:lnTo>
                <a:lnTo>
                  <a:pt x="354723" y="0"/>
                </a:lnTo>
                <a:close/>
              </a:path>
              <a:path w="431164" h="76200">
                <a:moveTo>
                  <a:pt x="354723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354723" y="42862"/>
                </a:lnTo>
                <a:lnTo>
                  <a:pt x="354723" y="33337"/>
                </a:lnTo>
                <a:close/>
              </a:path>
              <a:path w="431164" h="76200">
                <a:moveTo>
                  <a:pt x="421398" y="33337"/>
                </a:moveTo>
                <a:lnTo>
                  <a:pt x="367423" y="33337"/>
                </a:lnTo>
                <a:lnTo>
                  <a:pt x="367423" y="42862"/>
                </a:lnTo>
                <a:lnTo>
                  <a:pt x="421398" y="42862"/>
                </a:lnTo>
                <a:lnTo>
                  <a:pt x="430923" y="38100"/>
                </a:lnTo>
                <a:lnTo>
                  <a:pt x="421398" y="33337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22670" y="2250948"/>
            <a:ext cx="8407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35" dirty="0">
                <a:solidFill>
                  <a:srgbClr val="002D43"/>
                </a:solidFill>
                <a:latin typeface="Tahoma"/>
                <a:cs typeface="Tahoma"/>
              </a:rPr>
              <a:t>Dynamo</a:t>
            </a:r>
            <a:r>
              <a:rPr sz="800" b="1" spc="-6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800" b="1" spc="-40" dirty="0">
                <a:solidFill>
                  <a:srgbClr val="002D43"/>
                </a:solidFill>
                <a:latin typeface="Tahoma"/>
                <a:cs typeface="Tahoma"/>
              </a:rPr>
              <a:t>Streams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92460" y="4003547"/>
            <a:ext cx="696595" cy="27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7005" marR="5080" indent="-154940">
              <a:lnSpc>
                <a:spcPct val="102499"/>
              </a:lnSpc>
              <a:spcBef>
                <a:spcPts val="75"/>
              </a:spcBef>
            </a:pPr>
            <a:r>
              <a:rPr sz="800" b="1" spc="-70" dirty="0">
                <a:solidFill>
                  <a:srgbClr val="002D43"/>
                </a:solidFill>
                <a:latin typeface="Tahoma"/>
                <a:cs typeface="Tahoma"/>
              </a:rPr>
              <a:t>Amazon</a:t>
            </a:r>
            <a:r>
              <a:rPr sz="800" b="1" spc="-16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800" b="1" spc="-80" dirty="0">
                <a:solidFill>
                  <a:srgbClr val="002D43"/>
                </a:solidFill>
                <a:latin typeface="Tahoma"/>
                <a:cs typeface="Tahoma"/>
              </a:rPr>
              <a:t>Kinesis  Firehose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78204" y="2653283"/>
            <a:ext cx="409575" cy="2819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5"/>
              </a:spcBef>
            </a:pPr>
            <a:r>
              <a:rPr sz="800" b="1" spc="-40" dirty="0">
                <a:solidFill>
                  <a:srgbClr val="002D43"/>
                </a:solidFill>
                <a:latin typeface="Tahoma"/>
                <a:cs typeface="Tahoma"/>
              </a:rPr>
              <a:t>AWS</a:t>
            </a:r>
            <a:endParaRPr sz="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800" b="1" spc="-30" dirty="0">
                <a:solidFill>
                  <a:srgbClr val="002D43"/>
                </a:solidFill>
                <a:latin typeface="Tahoma"/>
                <a:cs typeface="Tahoma"/>
              </a:rPr>
              <a:t>Lambda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28255" y="2638044"/>
            <a:ext cx="641985" cy="27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12395">
              <a:lnSpc>
                <a:spcPct val="102499"/>
              </a:lnSpc>
              <a:spcBef>
                <a:spcPts val="75"/>
              </a:spcBef>
            </a:pPr>
            <a:r>
              <a:rPr sz="800" b="1" spc="-25" dirty="0">
                <a:solidFill>
                  <a:srgbClr val="002D43"/>
                </a:solidFill>
                <a:latin typeface="Tahoma"/>
                <a:cs typeface="Tahoma"/>
              </a:rPr>
              <a:t>Amazon  </a:t>
            </a:r>
            <a:r>
              <a:rPr sz="800" b="1" spc="-10" dirty="0">
                <a:solidFill>
                  <a:srgbClr val="002D43"/>
                </a:solidFill>
                <a:latin typeface="Tahoma"/>
                <a:cs typeface="Tahoma"/>
              </a:rPr>
              <a:t>El</a:t>
            </a:r>
            <a:r>
              <a:rPr sz="800" b="1" spc="-4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800" b="1" spc="-70" dirty="0">
                <a:solidFill>
                  <a:srgbClr val="002D43"/>
                </a:solidFill>
                <a:latin typeface="Tahoma"/>
                <a:cs typeface="Tahoma"/>
              </a:rPr>
              <a:t>s</a:t>
            </a:r>
            <a:r>
              <a:rPr sz="800" b="1" spc="-25" dirty="0">
                <a:solidFill>
                  <a:srgbClr val="002D43"/>
                </a:solidFill>
                <a:latin typeface="Tahoma"/>
                <a:cs typeface="Tahoma"/>
              </a:rPr>
              <a:t>t</a:t>
            </a:r>
            <a:r>
              <a:rPr sz="800" b="1" spc="-10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800" b="1" spc="-50" dirty="0">
                <a:solidFill>
                  <a:srgbClr val="002D43"/>
                </a:solidFill>
                <a:latin typeface="Tahoma"/>
                <a:cs typeface="Tahoma"/>
              </a:rPr>
              <a:t>c</a:t>
            </a:r>
            <a:r>
              <a:rPr sz="800" b="1" spc="-70" dirty="0">
                <a:solidFill>
                  <a:srgbClr val="002D43"/>
                </a:solidFill>
                <a:latin typeface="Tahoma"/>
                <a:cs typeface="Tahoma"/>
              </a:rPr>
              <a:t>s</a:t>
            </a:r>
            <a:r>
              <a:rPr sz="800" b="1" spc="-45" dirty="0">
                <a:solidFill>
                  <a:srgbClr val="002D43"/>
                </a:solidFill>
                <a:latin typeface="Tahoma"/>
                <a:cs typeface="Tahoma"/>
              </a:rPr>
              <a:t>ea</a:t>
            </a:r>
            <a:r>
              <a:rPr sz="800" b="1" spc="-25" dirty="0">
                <a:solidFill>
                  <a:srgbClr val="002D43"/>
                </a:solidFill>
                <a:latin typeface="Tahoma"/>
                <a:cs typeface="Tahoma"/>
              </a:rPr>
              <a:t>r</a:t>
            </a:r>
            <a:r>
              <a:rPr sz="800" b="1" spc="-50" dirty="0">
                <a:solidFill>
                  <a:srgbClr val="002D43"/>
                </a:solidFill>
                <a:latin typeface="Tahoma"/>
                <a:cs typeface="Tahoma"/>
              </a:rPr>
              <a:t>c</a:t>
            </a:r>
            <a:r>
              <a:rPr sz="800" b="1" spc="-25" dirty="0">
                <a:solidFill>
                  <a:srgbClr val="002D43"/>
                </a:solidFill>
                <a:latin typeface="Tahoma"/>
                <a:cs typeface="Tahoma"/>
              </a:rPr>
              <a:t>h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09751" y="2301750"/>
            <a:ext cx="682170" cy="13960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178151" y="2335385"/>
            <a:ext cx="393700" cy="76200"/>
          </a:xfrm>
          <a:custGeom>
            <a:avLst/>
            <a:gdLst/>
            <a:ahLst/>
            <a:cxnLst/>
            <a:rect l="l" t="t" r="r" b="b"/>
            <a:pathLst>
              <a:path w="393700" h="76200">
                <a:moveTo>
                  <a:pt x="75086" y="0"/>
                </a:moveTo>
                <a:lnTo>
                  <a:pt x="0" y="40248"/>
                </a:lnTo>
                <a:lnTo>
                  <a:pt x="77250" y="76169"/>
                </a:lnTo>
                <a:lnTo>
                  <a:pt x="76313" y="43205"/>
                </a:lnTo>
                <a:lnTo>
                  <a:pt x="63609" y="43205"/>
                </a:lnTo>
                <a:lnTo>
                  <a:pt x="63338" y="33684"/>
                </a:lnTo>
                <a:lnTo>
                  <a:pt x="76032" y="33323"/>
                </a:lnTo>
                <a:lnTo>
                  <a:pt x="75086" y="0"/>
                </a:lnTo>
                <a:close/>
              </a:path>
              <a:path w="393700" h="76200">
                <a:moveTo>
                  <a:pt x="76032" y="33323"/>
                </a:moveTo>
                <a:lnTo>
                  <a:pt x="63338" y="33684"/>
                </a:lnTo>
                <a:lnTo>
                  <a:pt x="63609" y="43205"/>
                </a:lnTo>
                <a:lnTo>
                  <a:pt x="76303" y="42844"/>
                </a:lnTo>
                <a:lnTo>
                  <a:pt x="76032" y="33323"/>
                </a:lnTo>
                <a:close/>
              </a:path>
              <a:path w="393700" h="76200">
                <a:moveTo>
                  <a:pt x="76303" y="42844"/>
                </a:moveTo>
                <a:lnTo>
                  <a:pt x="63609" y="43205"/>
                </a:lnTo>
                <a:lnTo>
                  <a:pt x="76313" y="43205"/>
                </a:lnTo>
                <a:lnTo>
                  <a:pt x="76303" y="42844"/>
                </a:lnTo>
                <a:close/>
              </a:path>
              <a:path w="393700" h="76200">
                <a:moveTo>
                  <a:pt x="393382" y="24306"/>
                </a:moveTo>
                <a:lnTo>
                  <a:pt x="76032" y="33323"/>
                </a:lnTo>
                <a:lnTo>
                  <a:pt x="76303" y="42844"/>
                </a:lnTo>
                <a:lnTo>
                  <a:pt x="393653" y="33827"/>
                </a:lnTo>
                <a:lnTo>
                  <a:pt x="393382" y="24306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5654040" y="3045758"/>
            <a:ext cx="1231900" cy="871219"/>
            <a:chOff x="5654040" y="3045758"/>
            <a:chExt cx="1231900" cy="871219"/>
          </a:xfrm>
        </p:grpSpPr>
        <p:sp>
          <p:nvSpPr>
            <p:cNvPr id="43" name="object 43"/>
            <p:cNvSpPr/>
            <p:nvPr/>
          </p:nvSpPr>
          <p:spPr>
            <a:xfrm>
              <a:off x="6256568" y="3045758"/>
              <a:ext cx="629285" cy="526415"/>
            </a:xfrm>
            <a:custGeom>
              <a:avLst/>
              <a:gdLst/>
              <a:ahLst/>
              <a:cxnLst/>
              <a:rect l="l" t="t" r="r" b="b"/>
              <a:pathLst>
                <a:path w="629284" h="526414">
                  <a:moveTo>
                    <a:pt x="586144" y="516465"/>
                  </a:moveTo>
                  <a:lnTo>
                    <a:pt x="0" y="516465"/>
                  </a:lnTo>
                  <a:lnTo>
                    <a:pt x="0" y="525990"/>
                  </a:lnTo>
                  <a:lnTo>
                    <a:pt x="593533" y="525990"/>
                  </a:lnTo>
                  <a:lnTo>
                    <a:pt x="595665" y="523859"/>
                  </a:lnTo>
                  <a:lnTo>
                    <a:pt x="595666" y="521225"/>
                  </a:lnTo>
                  <a:lnTo>
                    <a:pt x="586141" y="521225"/>
                  </a:lnTo>
                  <a:lnTo>
                    <a:pt x="586144" y="516465"/>
                  </a:lnTo>
                  <a:close/>
                </a:path>
                <a:path w="629284" h="526414">
                  <a:moveTo>
                    <a:pt x="586377" y="76098"/>
                  </a:moveTo>
                  <a:lnTo>
                    <a:pt x="586141" y="521225"/>
                  </a:lnTo>
                  <a:lnTo>
                    <a:pt x="590904" y="516465"/>
                  </a:lnTo>
                  <a:lnTo>
                    <a:pt x="595669" y="516465"/>
                  </a:lnTo>
                  <a:lnTo>
                    <a:pt x="595902" y="76280"/>
                  </a:lnTo>
                  <a:lnTo>
                    <a:pt x="586377" y="76098"/>
                  </a:lnTo>
                  <a:close/>
                </a:path>
                <a:path w="629284" h="526414">
                  <a:moveTo>
                    <a:pt x="595669" y="516465"/>
                  </a:moveTo>
                  <a:lnTo>
                    <a:pt x="590904" y="516465"/>
                  </a:lnTo>
                  <a:lnTo>
                    <a:pt x="586141" y="521225"/>
                  </a:lnTo>
                  <a:lnTo>
                    <a:pt x="595666" y="521225"/>
                  </a:lnTo>
                  <a:lnTo>
                    <a:pt x="595669" y="516465"/>
                  </a:lnTo>
                  <a:close/>
                </a:path>
                <a:path w="629284" h="526414">
                  <a:moveTo>
                    <a:pt x="622601" y="63486"/>
                  </a:moveTo>
                  <a:lnTo>
                    <a:pt x="586384" y="63486"/>
                  </a:lnTo>
                  <a:lnTo>
                    <a:pt x="595909" y="63491"/>
                  </a:lnTo>
                  <a:lnTo>
                    <a:pt x="595902" y="76280"/>
                  </a:lnTo>
                  <a:lnTo>
                    <a:pt x="628997" y="76913"/>
                  </a:lnTo>
                  <a:lnTo>
                    <a:pt x="622601" y="63486"/>
                  </a:lnTo>
                  <a:close/>
                </a:path>
                <a:path w="629284" h="526414">
                  <a:moveTo>
                    <a:pt x="586384" y="63486"/>
                  </a:moveTo>
                  <a:lnTo>
                    <a:pt x="586377" y="76098"/>
                  </a:lnTo>
                  <a:lnTo>
                    <a:pt x="595902" y="76280"/>
                  </a:lnTo>
                  <a:lnTo>
                    <a:pt x="595909" y="63491"/>
                  </a:lnTo>
                  <a:lnTo>
                    <a:pt x="586384" y="63486"/>
                  </a:lnTo>
                  <a:close/>
                </a:path>
                <a:path w="629284" h="526414">
                  <a:moveTo>
                    <a:pt x="592361" y="0"/>
                  </a:moveTo>
                  <a:lnTo>
                    <a:pt x="552811" y="75457"/>
                  </a:lnTo>
                  <a:lnTo>
                    <a:pt x="586377" y="76098"/>
                  </a:lnTo>
                  <a:lnTo>
                    <a:pt x="586384" y="63486"/>
                  </a:lnTo>
                  <a:lnTo>
                    <a:pt x="622601" y="63486"/>
                  </a:lnTo>
                  <a:lnTo>
                    <a:pt x="592361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4040" y="3352799"/>
              <a:ext cx="566927" cy="563880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5840359" y="2939180"/>
            <a:ext cx="76200" cy="358775"/>
          </a:xfrm>
          <a:custGeom>
            <a:avLst/>
            <a:gdLst/>
            <a:ahLst/>
            <a:cxnLst/>
            <a:rect l="l" t="t" r="r" b="b"/>
            <a:pathLst>
              <a:path w="76200" h="358775">
                <a:moveTo>
                  <a:pt x="33337" y="281966"/>
                </a:moveTo>
                <a:lnTo>
                  <a:pt x="0" y="281966"/>
                </a:lnTo>
                <a:lnTo>
                  <a:pt x="38100" y="358166"/>
                </a:lnTo>
                <a:lnTo>
                  <a:pt x="69850" y="294666"/>
                </a:lnTo>
                <a:lnTo>
                  <a:pt x="33337" y="294666"/>
                </a:lnTo>
                <a:lnTo>
                  <a:pt x="33337" y="281966"/>
                </a:lnTo>
                <a:close/>
              </a:path>
              <a:path w="76200" h="358775">
                <a:moveTo>
                  <a:pt x="42861" y="0"/>
                </a:moveTo>
                <a:lnTo>
                  <a:pt x="33336" y="0"/>
                </a:lnTo>
                <a:lnTo>
                  <a:pt x="33337" y="294666"/>
                </a:lnTo>
                <a:lnTo>
                  <a:pt x="42862" y="294666"/>
                </a:lnTo>
                <a:lnTo>
                  <a:pt x="42861" y="0"/>
                </a:lnTo>
                <a:close/>
              </a:path>
              <a:path w="76200" h="358775">
                <a:moveTo>
                  <a:pt x="76200" y="281966"/>
                </a:moveTo>
                <a:lnTo>
                  <a:pt x="42862" y="281966"/>
                </a:lnTo>
                <a:lnTo>
                  <a:pt x="42862" y="294666"/>
                </a:lnTo>
                <a:lnTo>
                  <a:pt x="69850" y="294666"/>
                </a:lnTo>
                <a:lnTo>
                  <a:pt x="76200" y="281966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89776" y="2142744"/>
            <a:ext cx="521207" cy="521207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276" y="72644"/>
            <a:ext cx="2282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Ad </a:t>
            </a:r>
            <a:r>
              <a:rPr spc="-100" dirty="0"/>
              <a:t>Hoc</a:t>
            </a:r>
            <a:r>
              <a:rPr spc="-204" dirty="0"/>
              <a:t> </a:t>
            </a:r>
            <a:r>
              <a:rPr spc="-9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76" y="500379"/>
            <a:ext cx="5354955" cy="24485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200" spc="-25" dirty="0">
                <a:solidFill>
                  <a:srgbClr val="002D43"/>
                </a:solidFill>
                <a:latin typeface="Century Gothic"/>
                <a:cs typeface="Century Gothic"/>
              </a:rPr>
              <a:t>Information </a:t>
            </a:r>
            <a:r>
              <a:rPr sz="2200" spc="-55" dirty="0">
                <a:solidFill>
                  <a:srgbClr val="002D43"/>
                </a:solidFill>
                <a:latin typeface="Century Gothic"/>
                <a:cs typeface="Century Gothic"/>
              </a:rPr>
              <a:t>sought </a:t>
            </a:r>
            <a:r>
              <a:rPr sz="2200" spc="-110" dirty="0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sz="2200" spc="-200" dirty="0">
                <a:solidFill>
                  <a:srgbClr val="002D43"/>
                </a:solidFill>
                <a:latin typeface="Century Gothic"/>
                <a:cs typeface="Century Gothic"/>
              </a:rPr>
              <a:t>an </a:t>
            </a:r>
            <a:r>
              <a:rPr sz="2200" spc="-160" dirty="0">
                <a:solidFill>
                  <a:srgbClr val="002D43"/>
                </a:solidFill>
                <a:latin typeface="Century Gothic"/>
                <a:cs typeface="Century Gothic"/>
              </a:rPr>
              <a:t>as-needed</a:t>
            </a:r>
            <a:r>
              <a:rPr sz="2200" spc="-2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50" dirty="0">
                <a:solidFill>
                  <a:srgbClr val="002D43"/>
                </a:solidFill>
                <a:latin typeface="Century Gothic"/>
                <a:cs typeface="Century Gothic"/>
              </a:rPr>
              <a:t>basis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25" dirty="0">
                <a:solidFill>
                  <a:srgbClr val="002D43"/>
                </a:solidFill>
                <a:latin typeface="Century Gothic"/>
                <a:cs typeface="Century Gothic"/>
              </a:rPr>
              <a:t>Usage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 </a:t>
            </a:r>
            <a:r>
              <a:rPr sz="2200" spc="-140" dirty="0">
                <a:solidFill>
                  <a:srgbClr val="002D43"/>
                </a:solidFill>
                <a:latin typeface="Century Gothic"/>
                <a:cs typeface="Century Gothic"/>
              </a:rPr>
              <a:t>Dynamic </a:t>
            </a:r>
            <a:r>
              <a:rPr sz="22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200" spc="-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75" dirty="0">
                <a:solidFill>
                  <a:srgbClr val="002D43"/>
                </a:solidFill>
                <a:latin typeface="Century Gothic"/>
                <a:cs typeface="Century Gothic"/>
              </a:rPr>
              <a:t>Querying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200" spc="-30" dirty="0">
                <a:solidFill>
                  <a:srgbClr val="002D43"/>
                </a:solidFill>
                <a:latin typeface="Century Gothic"/>
                <a:cs typeface="Century Gothic"/>
              </a:rPr>
              <a:t>structure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 </a:t>
            </a:r>
            <a:r>
              <a:rPr sz="2200" spc="-245" dirty="0">
                <a:solidFill>
                  <a:srgbClr val="002D43"/>
                </a:solidFill>
                <a:latin typeface="Century Gothic"/>
                <a:cs typeface="Century Gothic"/>
              </a:rPr>
              <a:t>Case</a:t>
            </a:r>
            <a:r>
              <a:rPr sz="2200" spc="-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190" dirty="0">
                <a:solidFill>
                  <a:srgbClr val="002D43"/>
                </a:solidFill>
                <a:latin typeface="Century Gothic"/>
                <a:cs typeface="Century Gothic"/>
              </a:rPr>
              <a:t>based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200" spc="-95" dirty="0">
                <a:solidFill>
                  <a:srgbClr val="002D43"/>
                </a:solidFill>
                <a:latin typeface="Century Gothic"/>
                <a:cs typeface="Century Gothic"/>
              </a:rPr>
              <a:t>temperature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 </a:t>
            </a:r>
            <a:r>
              <a:rPr sz="2200" spc="-120" dirty="0">
                <a:solidFill>
                  <a:srgbClr val="002D43"/>
                </a:solidFill>
                <a:latin typeface="Century Gothic"/>
                <a:cs typeface="Century Gothic"/>
              </a:rPr>
              <a:t>Medium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</a:t>
            </a:r>
            <a:r>
              <a:rPr sz="2200" spc="-3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155" dirty="0">
                <a:solidFill>
                  <a:srgbClr val="002D43"/>
                </a:solidFill>
                <a:latin typeface="Century Gothic"/>
                <a:cs typeface="Century Gothic"/>
              </a:rPr>
              <a:t>cold</a:t>
            </a:r>
            <a:endParaRPr sz="2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2200" spc="-110" dirty="0">
                <a:solidFill>
                  <a:srgbClr val="002D43"/>
                </a:solidFill>
                <a:latin typeface="Century Gothic"/>
                <a:cs typeface="Century Gothic"/>
              </a:rPr>
              <a:t>Available</a:t>
            </a:r>
            <a:r>
              <a:rPr sz="2200" spc="-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70" dirty="0">
                <a:solidFill>
                  <a:srgbClr val="002D43"/>
                </a:solidFill>
                <a:latin typeface="Century Gothic"/>
                <a:cs typeface="Century Gothic"/>
              </a:rPr>
              <a:t>Services: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7343" y="4064508"/>
            <a:ext cx="145034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1945" marR="5080" indent="-309880">
              <a:lnSpc>
                <a:spcPct val="101400"/>
              </a:lnSpc>
              <a:spcBef>
                <a:spcPts val="75"/>
              </a:spcBef>
            </a:pPr>
            <a:r>
              <a:rPr sz="1400" b="1" spc="-50" dirty="0">
                <a:solidFill>
                  <a:srgbClr val="002D43"/>
                </a:solidFill>
                <a:latin typeface="Tahoma"/>
                <a:cs typeface="Tahoma"/>
              </a:rPr>
              <a:t>Amazon</a:t>
            </a:r>
            <a:r>
              <a:rPr sz="1400" b="1" spc="-9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002D43"/>
                </a:solidFill>
                <a:latin typeface="Tahoma"/>
                <a:cs typeface="Tahoma"/>
              </a:rPr>
              <a:t>Redshift  Spectrum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9192" y="4027932"/>
            <a:ext cx="70612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2705" marR="5080" indent="-40640">
              <a:lnSpc>
                <a:spcPct val="101400"/>
              </a:lnSpc>
              <a:spcBef>
                <a:spcPts val="75"/>
              </a:spcBef>
            </a:pPr>
            <a:r>
              <a:rPr sz="1400" b="1" spc="-4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400" b="1" spc="-5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400" b="1" spc="-80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400" b="1" spc="-5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400" b="1" spc="-3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400" b="1" spc="-50" dirty="0">
                <a:solidFill>
                  <a:srgbClr val="002D43"/>
                </a:solidFill>
                <a:latin typeface="Tahoma"/>
                <a:cs typeface="Tahoma"/>
              </a:rPr>
              <a:t>Athena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02831" y="4034028"/>
            <a:ext cx="70612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8275" marR="5080" indent="-155575">
              <a:lnSpc>
                <a:spcPct val="101400"/>
              </a:lnSpc>
              <a:spcBef>
                <a:spcPts val="75"/>
              </a:spcBef>
            </a:pPr>
            <a:r>
              <a:rPr sz="1400" b="1" spc="-4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400" b="1" spc="-5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400" b="1" spc="-80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400" b="1" spc="-5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400" b="1" spc="-3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400" b="1" spc="-75" dirty="0">
                <a:solidFill>
                  <a:srgbClr val="002D43"/>
                </a:solidFill>
                <a:latin typeface="Tahoma"/>
                <a:cs typeface="Tahoma"/>
              </a:rPr>
              <a:t>EMR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0510" y="4034028"/>
            <a:ext cx="113093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12725">
              <a:lnSpc>
                <a:spcPct val="101400"/>
              </a:lnSpc>
              <a:spcBef>
                <a:spcPts val="75"/>
              </a:spcBef>
            </a:pPr>
            <a:r>
              <a:rPr sz="1400" b="1" spc="-50" dirty="0">
                <a:solidFill>
                  <a:srgbClr val="002D43"/>
                </a:solidFill>
                <a:latin typeface="Tahoma"/>
                <a:cs typeface="Tahoma"/>
              </a:rPr>
              <a:t>Amazon  </a:t>
            </a:r>
            <a:r>
              <a:rPr sz="1400" b="1" spc="-15" dirty="0">
                <a:solidFill>
                  <a:srgbClr val="002D43"/>
                </a:solidFill>
                <a:latin typeface="Tahoma"/>
                <a:cs typeface="Tahoma"/>
              </a:rPr>
              <a:t>El</a:t>
            </a:r>
            <a:r>
              <a:rPr sz="1400" b="1" spc="-80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002D43"/>
                </a:solidFill>
                <a:latin typeface="Tahoma"/>
                <a:cs typeface="Tahoma"/>
              </a:rPr>
              <a:t>s</a:t>
            </a:r>
            <a:r>
              <a:rPr sz="1400" b="1" spc="-40" dirty="0">
                <a:solidFill>
                  <a:srgbClr val="002D43"/>
                </a:solidFill>
                <a:latin typeface="Tahoma"/>
                <a:cs typeface="Tahoma"/>
              </a:rPr>
              <a:t>t</a:t>
            </a:r>
            <a:r>
              <a:rPr sz="1400" b="1" spc="-15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1400" b="1" spc="-80" dirty="0">
                <a:solidFill>
                  <a:srgbClr val="002D43"/>
                </a:solidFill>
                <a:latin typeface="Tahoma"/>
                <a:cs typeface="Tahoma"/>
              </a:rPr>
              <a:t>c</a:t>
            </a:r>
            <a:r>
              <a:rPr sz="1400" b="1" spc="-65" dirty="0">
                <a:solidFill>
                  <a:srgbClr val="002D43"/>
                </a:solidFill>
                <a:latin typeface="Tahoma"/>
                <a:cs typeface="Tahoma"/>
              </a:rPr>
              <a:t>S</a:t>
            </a:r>
            <a:r>
              <a:rPr sz="1400" b="1" spc="-75" dirty="0">
                <a:solidFill>
                  <a:srgbClr val="002D43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400" b="1" spc="-45" dirty="0">
                <a:solidFill>
                  <a:srgbClr val="002D43"/>
                </a:solidFill>
                <a:latin typeface="Tahoma"/>
                <a:cs typeface="Tahoma"/>
              </a:rPr>
              <a:t>r</a:t>
            </a:r>
            <a:r>
              <a:rPr sz="1400" b="1" spc="-80" dirty="0">
                <a:solidFill>
                  <a:srgbClr val="002D43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002D43"/>
                </a:solidFill>
                <a:latin typeface="Tahoma"/>
                <a:cs typeface="Tahoma"/>
              </a:rPr>
              <a:t>h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3240023"/>
            <a:ext cx="743711" cy="7406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1151" y="3285744"/>
            <a:ext cx="713231" cy="7101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5296" y="3233927"/>
            <a:ext cx="713231" cy="7132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9607" y="3240023"/>
            <a:ext cx="713231" cy="71323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67" y="66547"/>
            <a:ext cx="112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R</a:t>
            </a:r>
            <a:r>
              <a:rPr spc="-170" dirty="0"/>
              <a:t>e</a:t>
            </a:r>
            <a:r>
              <a:rPr spc="-50" dirty="0"/>
              <a:t>p</a:t>
            </a:r>
            <a:r>
              <a:rPr spc="-75" dirty="0"/>
              <a:t>o</a:t>
            </a:r>
            <a:r>
              <a:rPr spc="-80" dirty="0"/>
              <a:t>r</a:t>
            </a:r>
            <a:r>
              <a:rPr spc="-65" dirty="0"/>
              <a:t>t</a:t>
            </a:r>
            <a:r>
              <a:rPr spc="-17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139" y="572492"/>
            <a:ext cx="7569200" cy="246189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2300" spc="-55" dirty="0">
                <a:solidFill>
                  <a:srgbClr val="002D43"/>
                </a:solidFill>
                <a:latin typeface="Century Gothic"/>
                <a:cs typeface="Century Gothic"/>
              </a:rPr>
              <a:t>Static </a:t>
            </a:r>
            <a:r>
              <a:rPr sz="2300" spc="-60" dirty="0">
                <a:solidFill>
                  <a:srgbClr val="002D43"/>
                </a:solidFill>
                <a:latin typeface="Century Gothic"/>
                <a:cs typeface="Century Gothic"/>
              </a:rPr>
              <a:t>representations </a:t>
            </a:r>
            <a:r>
              <a:rPr sz="2300" spc="-2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300" spc="-21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300" spc="-130" dirty="0">
                <a:solidFill>
                  <a:srgbClr val="002D43"/>
                </a:solidFill>
                <a:latin typeface="Century Gothic"/>
                <a:cs typeface="Century Gothic"/>
              </a:rPr>
              <a:t>rendered at </a:t>
            </a:r>
            <a:r>
              <a:rPr sz="2300" spc="-360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2300" spc="-45" dirty="0">
                <a:solidFill>
                  <a:srgbClr val="002D43"/>
                </a:solidFill>
                <a:latin typeface="Century Gothic"/>
                <a:cs typeface="Century Gothic"/>
              </a:rPr>
              <a:t>point </a:t>
            </a:r>
            <a:r>
              <a:rPr sz="2300" spc="35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23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300" spc="-45" dirty="0">
                <a:solidFill>
                  <a:srgbClr val="002D43"/>
                </a:solidFill>
                <a:latin typeface="Century Gothic"/>
                <a:cs typeface="Century Gothic"/>
              </a:rPr>
              <a:t>time</a:t>
            </a:r>
            <a:endParaRPr sz="23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25" dirty="0">
                <a:solidFill>
                  <a:srgbClr val="002D43"/>
                </a:solidFill>
                <a:latin typeface="Century Gothic"/>
                <a:cs typeface="Century Gothic"/>
              </a:rPr>
              <a:t>Usage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 </a:t>
            </a:r>
            <a:r>
              <a:rPr sz="2200" dirty="0">
                <a:solidFill>
                  <a:srgbClr val="002D43"/>
                </a:solidFill>
                <a:latin typeface="Century Gothic"/>
                <a:cs typeface="Century Gothic"/>
              </a:rPr>
              <a:t>Point </a:t>
            </a:r>
            <a:r>
              <a:rPr sz="2200" spc="35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200" spc="-45" dirty="0">
                <a:solidFill>
                  <a:srgbClr val="002D43"/>
                </a:solidFill>
                <a:latin typeface="Century Gothic"/>
                <a:cs typeface="Century Gothic"/>
              </a:rPr>
              <a:t>time </a:t>
            </a:r>
            <a:r>
              <a:rPr sz="2200" spc="-204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200" spc="-2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80" dirty="0">
                <a:solidFill>
                  <a:srgbClr val="002D43"/>
                </a:solidFill>
                <a:latin typeface="Century Gothic"/>
                <a:cs typeface="Century Gothic"/>
              </a:rPr>
              <a:t>extraction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200" spc="-30" dirty="0">
                <a:solidFill>
                  <a:srgbClr val="002D43"/>
                </a:solidFill>
                <a:latin typeface="Century Gothic"/>
                <a:cs typeface="Century Gothic"/>
              </a:rPr>
              <a:t>structure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</a:t>
            </a:r>
            <a:r>
              <a:rPr sz="2200" spc="-3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20" dirty="0">
                <a:solidFill>
                  <a:srgbClr val="002D43"/>
                </a:solidFill>
                <a:latin typeface="Century Gothic"/>
                <a:cs typeface="Century Gothic"/>
              </a:rPr>
              <a:t>High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200" spc="-95" dirty="0">
                <a:solidFill>
                  <a:srgbClr val="002D43"/>
                </a:solidFill>
                <a:latin typeface="Century Gothic"/>
                <a:cs typeface="Century Gothic"/>
              </a:rPr>
              <a:t>temperature </a:t>
            </a:r>
            <a:r>
              <a:rPr sz="22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2200" spc="-120" dirty="0">
                <a:solidFill>
                  <a:srgbClr val="002D43"/>
                </a:solidFill>
                <a:latin typeface="Century Gothic"/>
                <a:cs typeface="Century Gothic"/>
              </a:rPr>
              <a:t>Medium </a:t>
            </a:r>
            <a:r>
              <a:rPr sz="2200" spc="125" dirty="0">
                <a:solidFill>
                  <a:srgbClr val="002D43"/>
                </a:solidFill>
                <a:latin typeface="Century Gothic"/>
                <a:cs typeface="Century Gothic"/>
              </a:rPr>
              <a:t>-</a:t>
            </a:r>
            <a:r>
              <a:rPr sz="2200" spc="-2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155" dirty="0">
                <a:solidFill>
                  <a:srgbClr val="002D43"/>
                </a:solidFill>
                <a:latin typeface="Century Gothic"/>
                <a:cs typeface="Century Gothic"/>
              </a:rPr>
              <a:t>cold</a:t>
            </a:r>
            <a:endParaRPr sz="2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2200" spc="-110" dirty="0">
                <a:solidFill>
                  <a:srgbClr val="002D43"/>
                </a:solidFill>
                <a:latin typeface="Century Gothic"/>
                <a:cs typeface="Century Gothic"/>
              </a:rPr>
              <a:t>Available</a:t>
            </a:r>
            <a:r>
              <a:rPr sz="2200" spc="-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200" spc="-70" dirty="0">
                <a:solidFill>
                  <a:srgbClr val="002D43"/>
                </a:solidFill>
                <a:latin typeface="Century Gothic"/>
                <a:cs typeface="Century Gothic"/>
              </a:rPr>
              <a:t>Services: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8210" y="4192523"/>
            <a:ext cx="145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002D43"/>
                </a:solidFill>
                <a:latin typeface="Tahoma"/>
                <a:cs typeface="Tahoma"/>
              </a:rPr>
              <a:t>Amazon</a:t>
            </a:r>
            <a:r>
              <a:rPr sz="1400" b="1" spc="-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002D43"/>
                </a:solidFill>
                <a:latin typeface="Tahoma"/>
                <a:cs typeface="Tahoma"/>
              </a:rPr>
              <a:t>Redshift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1231" y="4154932"/>
            <a:ext cx="15386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5" dirty="0">
                <a:solidFill>
                  <a:srgbClr val="002D43"/>
                </a:solidFill>
                <a:latin typeface="Tahoma"/>
                <a:cs typeface="Tahoma"/>
              </a:rPr>
              <a:t>Amazon</a:t>
            </a:r>
            <a:r>
              <a:rPr sz="1600" b="1" spc="-12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rgbClr val="002D43"/>
                </a:solidFill>
                <a:latin typeface="Tahoma"/>
                <a:cs typeface="Tahoma"/>
              </a:rPr>
              <a:t>Athena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991" y="3182111"/>
            <a:ext cx="905256" cy="9083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7911" y="3154679"/>
            <a:ext cx="905256" cy="9083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1695" y="3142487"/>
            <a:ext cx="908303" cy="90830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06256" y="4170172"/>
            <a:ext cx="1918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5" dirty="0">
                <a:solidFill>
                  <a:srgbClr val="002D43"/>
                </a:solidFill>
                <a:latin typeface="Tahoma"/>
                <a:cs typeface="Tahoma"/>
              </a:rPr>
              <a:t>Amazon</a:t>
            </a:r>
            <a:r>
              <a:rPr sz="1600" b="1" spc="-12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600" b="1" spc="-40" dirty="0">
                <a:solidFill>
                  <a:srgbClr val="002D43"/>
                </a:solidFill>
                <a:latin typeface="Tahoma"/>
                <a:cs typeface="Tahoma"/>
              </a:rPr>
              <a:t>QuickSight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55" y="17779"/>
            <a:ext cx="4112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Ad-Hoc </a:t>
            </a:r>
            <a:r>
              <a:rPr spc="-90" dirty="0"/>
              <a:t>Analysis and</a:t>
            </a:r>
            <a:r>
              <a:rPr spc="-185" dirty="0"/>
              <a:t> </a:t>
            </a:r>
            <a:r>
              <a:rPr spc="-114" dirty="0"/>
              <a:t>Reports</a:t>
            </a:r>
          </a:p>
        </p:txBody>
      </p:sp>
      <p:sp>
        <p:nvSpPr>
          <p:cNvPr id="3" name="object 3"/>
          <p:cNvSpPr/>
          <p:nvPr/>
        </p:nvSpPr>
        <p:spPr>
          <a:xfrm>
            <a:off x="3490258" y="2827733"/>
            <a:ext cx="1294130" cy="803910"/>
          </a:xfrm>
          <a:custGeom>
            <a:avLst/>
            <a:gdLst/>
            <a:ahLst/>
            <a:cxnLst/>
            <a:rect l="l" t="t" r="r" b="b"/>
            <a:pathLst>
              <a:path w="1294129" h="803910">
                <a:moveTo>
                  <a:pt x="1219730" y="727802"/>
                </a:moveTo>
                <a:lnTo>
                  <a:pt x="1217985" y="763744"/>
                </a:lnTo>
                <a:lnTo>
                  <a:pt x="1230710" y="764893"/>
                </a:lnTo>
                <a:lnTo>
                  <a:pt x="1230424" y="768055"/>
                </a:lnTo>
                <a:lnTo>
                  <a:pt x="1217775" y="768055"/>
                </a:lnTo>
                <a:lnTo>
                  <a:pt x="1216033" y="803913"/>
                </a:lnTo>
                <a:lnTo>
                  <a:pt x="1293992" y="769556"/>
                </a:lnTo>
                <a:lnTo>
                  <a:pt x="1291322" y="768055"/>
                </a:lnTo>
                <a:lnTo>
                  <a:pt x="1230424" y="768055"/>
                </a:lnTo>
                <a:lnTo>
                  <a:pt x="1217830" y="766916"/>
                </a:lnTo>
                <a:lnTo>
                  <a:pt x="1289296" y="766916"/>
                </a:lnTo>
                <a:lnTo>
                  <a:pt x="1219730" y="727802"/>
                </a:lnTo>
                <a:close/>
              </a:path>
              <a:path w="1294129" h="803910">
                <a:moveTo>
                  <a:pt x="1217985" y="763744"/>
                </a:moveTo>
                <a:lnTo>
                  <a:pt x="1217830" y="766916"/>
                </a:lnTo>
                <a:lnTo>
                  <a:pt x="1230424" y="768055"/>
                </a:lnTo>
                <a:lnTo>
                  <a:pt x="1230710" y="764893"/>
                </a:lnTo>
                <a:lnTo>
                  <a:pt x="1217985" y="763744"/>
                </a:lnTo>
                <a:close/>
              </a:path>
              <a:path w="1294129" h="803910">
                <a:moveTo>
                  <a:pt x="76162" y="36995"/>
                </a:moveTo>
                <a:lnTo>
                  <a:pt x="76008" y="40169"/>
                </a:lnTo>
                <a:lnTo>
                  <a:pt x="120538" y="44194"/>
                </a:lnTo>
                <a:lnTo>
                  <a:pt x="179572" y="54096"/>
                </a:lnTo>
                <a:lnTo>
                  <a:pt x="237210" y="67494"/>
                </a:lnTo>
                <a:lnTo>
                  <a:pt x="292953" y="84117"/>
                </a:lnTo>
                <a:lnTo>
                  <a:pt x="346330" y="103695"/>
                </a:lnTo>
                <a:lnTo>
                  <a:pt x="396862" y="125959"/>
                </a:lnTo>
                <a:lnTo>
                  <a:pt x="444074" y="150638"/>
                </a:lnTo>
                <a:lnTo>
                  <a:pt x="487493" y="177462"/>
                </a:lnTo>
                <a:lnTo>
                  <a:pt x="526615" y="206134"/>
                </a:lnTo>
                <a:lnTo>
                  <a:pt x="561016" y="236419"/>
                </a:lnTo>
                <a:lnTo>
                  <a:pt x="590199" y="268022"/>
                </a:lnTo>
                <a:lnTo>
                  <a:pt x="613690" y="300664"/>
                </a:lnTo>
                <a:lnTo>
                  <a:pt x="637244" y="350963"/>
                </a:lnTo>
                <a:lnTo>
                  <a:pt x="646348" y="419268"/>
                </a:lnTo>
                <a:lnTo>
                  <a:pt x="649141" y="436627"/>
                </a:lnTo>
                <a:lnTo>
                  <a:pt x="668018" y="488086"/>
                </a:lnTo>
                <a:lnTo>
                  <a:pt x="688731" y="521534"/>
                </a:lnTo>
                <a:lnTo>
                  <a:pt x="715370" y="553991"/>
                </a:lnTo>
                <a:lnTo>
                  <a:pt x="747455" y="585200"/>
                </a:lnTo>
                <a:lnTo>
                  <a:pt x="784510" y="614899"/>
                </a:lnTo>
                <a:lnTo>
                  <a:pt x="848348" y="656032"/>
                </a:lnTo>
                <a:lnTo>
                  <a:pt x="895756" y="680812"/>
                </a:lnTo>
                <a:lnTo>
                  <a:pt x="946476" y="703160"/>
                </a:lnTo>
                <a:lnTo>
                  <a:pt x="1000038" y="722807"/>
                </a:lnTo>
                <a:lnTo>
                  <a:pt x="1055970" y="739486"/>
                </a:lnTo>
                <a:lnTo>
                  <a:pt x="1113797" y="752928"/>
                </a:lnTo>
                <a:lnTo>
                  <a:pt x="1173050" y="762864"/>
                </a:lnTo>
                <a:lnTo>
                  <a:pt x="1217830" y="766916"/>
                </a:lnTo>
                <a:lnTo>
                  <a:pt x="1217985" y="763744"/>
                </a:lnTo>
                <a:lnTo>
                  <a:pt x="1173575" y="759734"/>
                </a:lnTo>
                <a:lnTo>
                  <a:pt x="1114516" y="749835"/>
                </a:lnTo>
                <a:lnTo>
                  <a:pt x="1056877" y="736443"/>
                </a:lnTo>
                <a:lnTo>
                  <a:pt x="1001132" y="719827"/>
                </a:lnTo>
                <a:lnTo>
                  <a:pt x="947756" y="700255"/>
                </a:lnTo>
                <a:lnTo>
                  <a:pt x="897227" y="677999"/>
                </a:lnTo>
                <a:lnTo>
                  <a:pt x="850017" y="653331"/>
                </a:lnTo>
                <a:lnTo>
                  <a:pt x="806576" y="626502"/>
                </a:lnTo>
                <a:lnTo>
                  <a:pt x="767433" y="597823"/>
                </a:lnTo>
                <a:lnTo>
                  <a:pt x="733035" y="567551"/>
                </a:lnTo>
                <a:lnTo>
                  <a:pt x="703855" y="535965"/>
                </a:lnTo>
                <a:lnTo>
                  <a:pt x="680361" y="503346"/>
                </a:lnTo>
                <a:lnTo>
                  <a:pt x="656794" y="453091"/>
                </a:lnTo>
                <a:lnTo>
                  <a:pt x="647626" y="384478"/>
                </a:lnTo>
                <a:lnTo>
                  <a:pt x="644818" y="367131"/>
                </a:lnTo>
                <a:lnTo>
                  <a:pt x="625915" y="315715"/>
                </a:lnTo>
                <a:lnTo>
                  <a:pt x="605200" y="282293"/>
                </a:lnTo>
                <a:lnTo>
                  <a:pt x="578562" y="249855"/>
                </a:lnTo>
                <a:lnTo>
                  <a:pt x="546479" y="218663"/>
                </a:lnTo>
                <a:lnTo>
                  <a:pt x="509428" y="188974"/>
                </a:lnTo>
                <a:lnTo>
                  <a:pt x="445545" y="147825"/>
                </a:lnTo>
                <a:lnTo>
                  <a:pt x="398142" y="123054"/>
                </a:lnTo>
                <a:lnTo>
                  <a:pt x="347422" y="100714"/>
                </a:lnTo>
                <a:lnTo>
                  <a:pt x="293861" y="81074"/>
                </a:lnTo>
                <a:lnTo>
                  <a:pt x="237929" y="64401"/>
                </a:lnTo>
                <a:lnTo>
                  <a:pt x="180098" y="50965"/>
                </a:lnTo>
                <a:lnTo>
                  <a:pt x="120823" y="41032"/>
                </a:lnTo>
                <a:lnTo>
                  <a:pt x="76162" y="36995"/>
                </a:lnTo>
                <a:close/>
              </a:path>
              <a:path w="1294129" h="803910">
                <a:moveTo>
                  <a:pt x="77960" y="0"/>
                </a:moveTo>
                <a:lnTo>
                  <a:pt x="0" y="34357"/>
                </a:lnTo>
                <a:lnTo>
                  <a:pt x="74261" y="76109"/>
                </a:lnTo>
                <a:lnTo>
                  <a:pt x="76008" y="40169"/>
                </a:lnTo>
                <a:lnTo>
                  <a:pt x="63282" y="39019"/>
                </a:lnTo>
                <a:lnTo>
                  <a:pt x="63568" y="35857"/>
                </a:lnTo>
                <a:lnTo>
                  <a:pt x="76217" y="35857"/>
                </a:lnTo>
                <a:lnTo>
                  <a:pt x="77960" y="0"/>
                </a:lnTo>
                <a:close/>
              </a:path>
              <a:path w="1294129" h="803910">
                <a:moveTo>
                  <a:pt x="63568" y="35857"/>
                </a:moveTo>
                <a:lnTo>
                  <a:pt x="63282" y="39019"/>
                </a:lnTo>
                <a:lnTo>
                  <a:pt x="76008" y="40169"/>
                </a:lnTo>
                <a:lnTo>
                  <a:pt x="76162" y="36995"/>
                </a:lnTo>
                <a:lnTo>
                  <a:pt x="63568" y="35857"/>
                </a:lnTo>
                <a:close/>
              </a:path>
              <a:path w="1294129" h="803910">
                <a:moveTo>
                  <a:pt x="76217" y="35857"/>
                </a:moveTo>
                <a:lnTo>
                  <a:pt x="63568" y="35857"/>
                </a:lnTo>
                <a:lnTo>
                  <a:pt x="76162" y="36995"/>
                </a:lnTo>
                <a:lnTo>
                  <a:pt x="76217" y="35857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4312" y="1764167"/>
            <a:ext cx="358423" cy="10094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993077" y="1734345"/>
            <a:ext cx="1233170" cy="915035"/>
            <a:chOff x="6993077" y="1734345"/>
            <a:chExt cx="1233170" cy="9150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3132" y="1940635"/>
              <a:ext cx="292713" cy="838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7385" y="2125492"/>
              <a:ext cx="433741" cy="1242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8800" y="2069518"/>
              <a:ext cx="377182" cy="1269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3077" y="2205438"/>
              <a:ext cx="430275" cy="1522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6492" y="1842204"/>
              <a:ext cx="203480" cy="989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3538" y="1983855"/>
              <a:ext cx="239074" cy="982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5210" y="2063527"/>
              <a:ext cx="315098" cy="1156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8408" y="2254855"/>
              <a:ext cx="134489" cy="1763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4756" y="2287375"/>
              <a:ext cx="307982" cy="829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1544" y="2349158"/>
              <a:ext cx="307861" cy="1218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4347" y="2552087"/>
              <a:ext cx="407772" cy="969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3267" y="2473085"/>
              <a:ext cx="325137" cy="534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1127" y="1734345"/>
              <a:ext cx="325189" cy="1192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0282" y="1885636"/>
              <a:ext cx="461631" cy="13669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850947" y="2477594"/>
            <a:ext cx="372026" cy="10950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92002" y="1424736"/>
            <a:ext cx="389892" cy="10343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845705" y="1574284"/>
            <a:ext cx="278494" cy="10782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027820" y="2518011"/>
            <a:ext cx="298047" cy="11896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022270" y="1581984"/>
            <a:ext cx="339559" cy="1029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032934" y="1421547"/>
            <a:ext cx="335331" cy="11080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68945" y="1429193"/>
            <a:ext cx="186833" cy="19292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429824" y="1666938"/>
            <a:ext cx="339840" cy="11564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512529" y="2841244"/>
            <a:ext cx="2089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OR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57266" y="1250188"/>
            <a:ext cx="1044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Amazon</a:t>
            </a:r>
            <a:r>
              <a:rPr sz="1000" b="1" spc="-7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40" dirty="0">
                <a:solidFill>
                  <a:srgbClr val="002D43"/>
                </a:solidFill>
                <a:latin typeface="Tahoma"/>
                <a:cs typeface="Tahoma"/>
              </a:rPr>
              <a:t>Redshift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88681" y="3998976"/>
            <a:ext cx="5607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 marR="5080" indent="-31115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o</a:t>
            </a:r>
            <a:r>
              <a:rPr sz="1100" b="1" spc="-20" dirty="0">
                <a:solidFill>
                  <a:srgbClr val="002D43"/>
                </a:solidFill>
                <a:latin typeface="Tahoma"/>
                <a:cs typeface="Tahoma"/>
              </a:rPr>
              <a:t>n  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Athena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47564" y="1263064"/>
            <a:ext cx="1400810" cy="579120"/>
          </a:xfrm>
          <a:custGeom>
            <a:avLst/>
            <a:gdLst/>
            <a:ahLst/>
            <a:cxnLst/>
            <a:rect l="l" t="t" r="r" b="b"/>
            <a:pathLst>
              <a:path w="1400810" h="579119">
                <a:moveTo>
                  <a:pt x="1324332" y="541843"/>
                </a:moveTo>
                <a:lnTo>
                  <a:pt x="1323294" y="578721"/>
                </a:lnTo>
                <a:lnTo>
                  <a:pt x="1400535" y="542781"/>
                </a:lnTo>
                <a:lnTo>
                  <a:pt x="1400156" y="542578"/>
                </a:lnTo>
                <a:lnTo>
                  <a:pt x="1336969" y="542578"/>
                </a:lnTo>
                <a:lnTo>
                  <a:pt x="1324332" y="541843"/>
                </a:lnTo>
                <a:close/>
              </a:path>
              <a:path w="1400810" h="579119">
                <a:moveTo>
                  <a:pt x="1324422" y="538669"/>
                </a:moveTo>
                <a:lnTo>
                  <a:pt x="1324332" y="541843"/>
                </a:lnTo>
                <a:lnTo>
                  <a:pt x="1336969" y="542578"/>
                </a:lnTo>
                <a:lnTo>
                  <a:pt x="1337153" y="539409"/>
                </a:lnTo>
                <a:lnTo>
                  <a:pt x="1324422" y="538669"/>
                </a:lnTo>
                <a:close/>
              </a:path>
              <a:path w="1400810" h="579119">
                <a:moveTo>
                  <a:pt x="1325439" y="502551"/>
                </a:moveTo>
                <a:lnTo>
                  <a:pt x="1324614" y="531831"/>
                </a:lnTo>
                <a:lnTo>
                  <a:pt x="1324511" y="538674"/>
                </a:lnTo>
                <a:lnTo>
                  <a:pt x="1337153" y="539409"/>
                </a:lnTo>
                <a:lnTo>
                  <a:pt x="1336969" y="542578"/>
                </a:lnTo>
                <a:lnTo>
                  <a:pt x="1400156" y="542578"/>
                </a:lnTo>
                <a:lnTo>
                  <a:pt x="1325439" y="502551"/>
                </a:lnTo>
                <a:close/>
              </a:path>
              <a:path w="1400810" h="579119">
                <a:moveTo>
                  <a:pt x="700858" y="277620"/>
                </a:moveTo>
                <a:lnTo>
                  <a:pt x="697670" y="277620"/>
                </a:lnTo>
                <a:lnTo>
                  <a:pt x="697713" y="277876"/>
                </a:lnTo>
                <a:lnTo>
                  <a:pt x="707837" y="325688"/>
                </a:lnTo>
                <a:lnTo>
                  <a:pt x="733794" y="360950"/>
                </a:lnTo>
                <a:lnTo>
                  <a:pt x="774698" y="394783"/>
                </a:lnTo>
                <a:lnTo>
                  <a:pt x="809417" y="416284"/>
                </a:lnTo>
                <a:lnTo>
                  <a:pt x="849503" y="436742"/>
                </a:lnTo>
                <a:lnTo>
                  <a:pt x="894445" y="455982"/>
                </a:lnTo>
                <a:lnTo>
                  <a:pt x="969876" y="482161"/>
                </a:lnTo>
                <a:lnTo>
                  <a:pt x="1024738" y="497552"/>
                </a:lnTo>
                <a:lnTo>
                  <a:pt x="1082675" y="511086"/>
                </a:lnTo>
                <a:lnTo>
                  <a:pt x="1143173" y="522573"/>
                </a:lnTo>
                <a:lnTo>
                  <a:pt x="1205725" y="531831"/>
                </a:lnTo>
                <a:lnTo>
                  <a:pt x="1269827" y="538674"/>
                </a:lnTo>
                <a:lnTo>
                  <a:pt x="1324332" y="541843"/>
                </a:lnTo>
                <a:lnTo>
                  <a:pt x="1324422" y="538669"/>
                </a:lnTo>
                <a:lnTo>
                  <a:pt x="1270011" y="535504"/>
                </a:lnTo>
                <a:lnTo>
                  <a:pt x="1206061" y="528674"/>
                </a:lnTo>
                <a:lnTo>
                  <a:pt x="1143638" y="519432"/>
                </a:lnTo>
                <a:lnTo>
                  <a:pt x="1083266" y="507966"/>
                </a:lnTo>
                <a:lnTo>
                  <a:pt x="1025460" y="494461"/>
                </a:lnTo>
                <a:lnTo>
                  <a:pt x="970734" y="479104"/>
                </a:lnTo>
                <a:lnTo>
                  <a:pt x="919603" y="462081"/>
                </a:lnTo>
                <a:lnTo>
                  <a:pt x="872604" y="443588"/>
                </a:lnTo>
                <a:lnTo>
                  <a:pt x="830212" y="423801"/>
                </a:lnTo>
                <a:lnTo>
                  <a:pt x="792966" y="402916"/>
                </a:lnTo>
                <a:lnTo>
                  <a:pt x="761384" y="381132"/>
                </a:lnTo>
                <a:lnTo>
                  <a:pt x="725760" y="347214"/>
                </a:lnTo>
                <a:lnTo>
                  <a:pt x="705842" y="312698"/>
                </a:lnTo>
                <a:lnTo>
                  <a:pt x="702976" y="301457"/>
                </a:lnTo>
                <a:lnTo>
                  <a:pt x="702864" y="301100"/>
                </a:lnTo>
                <a:lnTo>
                  <a:pt x="700858" y="277620"/>
                </a:lnTo>
                <a:close/>
              </a:path>
              <a:path w="1400810" h="579119">
                <a:moveTo>
                  <a:pt x="705795" y="312585"/>
                </a:moveTo>
                <a:close/>
              </a:path>
              <a:path w="1400810" h="579119">
                <a:moveTo>
                  <a:pt x="705768" y="312477"/>
                </a:moveTo>
                <a:close/>
              </a:path>
              <a:path w="1400810" h="579119">
                <a:moveTo>
                  <a:pt x="702854" y="300974"/>
                </a:moveTo>
                <a:close/>
              </a:path>
              <a:path w="1400810" h="579119">
                <a:moveTo>
                  <a:pt x="702843" y="300846"/>
                </a:moveTo>
                <a:lnTo>
                  <a:pt x="702854" y="300974"/>
                </a:lnTo>
                <a:lnTo>
                  <a:pt x="702843" y="300846"/>
                </a:lnTo>
                <a:close/>
              </a:path>
              <a:path w="1400810" h="579119">
                <a:moveTo>
                  <a:pt x="697681" y="277748"/>
                </a:moveTo>
                <a:lnTo>
                  <a:pt x="697692" y="277876"/>
                </a:lnTo>
                <a:lnTo>
                  <a:pt x="697681" y="277748"/>
                </a:lnTo>
                <a:close/>
              </a:path>
              <a:path w="1400810" h="579119">
                <a:moveTo>
                  <a:pt x="697985" y="266023"/>
                </a:moveTo>
                <a:lnTo>
                  <a:pt x="694711" y="266023"/>
                </a:lnTo>
                <a:lnTo>
                  <a:pt x="694785" y="266245"/>
                </a:lnTo>
                <a:lnTo>
                  <a:pt x="697681" y="277748"/>
                </a:lnTo>
                <a:lnTo>
                  <a:pt x="697670" y="277620"/>
                </a:lnTo>
                <a:lnTo>
                  <a:pt x="700858" y="277620"/>
                </a:lnTo>
                <a:lnTo>
                  <a:pt x="700827" y="277265"/>
                </a:lnTo>
                <a:lnTo>
                  <a:pt x="697985" y="266023"/>
                </a:lnTo>
                <a:close/>
              </a:path>
              <a:path w="1400810" h="579119">
                <a:moveTo>
                  <a:pt x="694741" y="266139"/>
                </a:moveTo>
                <a:close/>
              </a:path>
              <a:path w="1400810" h="579119">
                <a:moveTo>
                  <a:pt x="76204" y="36878"/>
                </a:moveTo>
                <a:lnTo>
                  <a:pt x="76144" y="40054"/>
                </a:lnTo>
                <a:lnTo>
                  <a:pt x="130448" y="43210"/>
                </a:lnTo>
                <a:lnTo>
                  <a:pt x="194410" y="50039"/>
                </a:lnTo>
                <a:lnTo>
                  <a:pt x="256833" y="59278"/>
                </a:lnTo>
                <a:lnTo>
                  <a:pt x="317204" y="70741"/>
                </a:lnTo>
                <a:lnTo>
                  <a:pt x="375008" y="84242"/>
                </a:lnTo>
                <a:lnTo>
                  <a:pt x="429729" y="99595"/>
                </a:lnTo>
                <a:lnTo>
                  <a:pt x="480874" y="116620"/>
                </a:lnTo>
                <a:lnTo>
                  <a:pt x="527886" y="135114"/>
                </a:lnTo>
                <a:lnTo>
                  <a:pt x="570270" y="154894"/>
                </a:lnTo>
                <a:lnTo>
                  <a:pt x="607507" y="175766"/>
                </a:lnTo>
                <a:lnTo>
                  <a:pt x="639077" y="197531"/>
                </a:lnTo>
                <a:lnTo>
                  <a:pt x="674681" y="231390"/>
                </a:lnTo>
                <a:lnTo>
                  <a:pt x="694741" y="266139"/>
                </a:lnTo>
                <a:lnTo>
                  <a:pt x="697985" y="266023"/>
                </a:lnTo>
                <a:lnTo>
                  <a:pt x="697788" y="265243"/>
                </a:lnTo>
                <a:lnTo>
                  <a:pt x="677237" y="229506"/>
                </a:lnTo>
                <a:lnTo>
                  <a:pt x="641099" y="195084"/>
                </a:lnTo>
                <a:lnTo>
                  <a:pt x="609243" y="173107"/>
                </a:lnTo>
                <a:lnTo>
                  <a:pt x="571767" y="152093"/>
                </a:lnTo>
                <a:lnTo>
                  <a:pt x="529182" y="132214"/>
                </a:lnTo>
                <a:lnTo>
                  <a:pt x="481994" y="113648"/>
                </a:lnTo>
                <a:lnTo>
                  <a:pt x="430731" y="96583"/>
                </a:lnTo>
                <a:lnTo>
                  <a:pt x="375865" y="81186"/>
                </a:lnTo>
                <a:lnTo>
                  <a:pt x="317926" y="67650"/>
                </a:lnTo>
                <a:lnTo>
                  <a:pt x="257426" y="56159"/>
                </a:lnTo>
                <a:lnTo>
                  <a:pt x="194875" y="46898"/>
                </a:lnTo>
                <a:lnTo>
                  <a:pt x="130754" y="40052"/>
                </a:lnTo>
                <a:lnTo>
                  <a:pt x="76204" y="36878"/>
                </a:lnTo>
                <a:close/>
              </a:path>
              <a:path w="1400810" h="579119">
                <a:moveTo>
                  <a:pt x="77242" y="0"/>
                </a:moveTo>
                <a:lnTo>
                  <a:pt x="0" y="35941"/>
                </a:lnTo>
                <a:lnTo>
                  <a:pt x="75097" y="76170"/>
                </a:lnTo>
                <a:lnTo>
                  <a:pt x="76114" y="40052"/>
                </a:lnTo>
                <a:lnTo>
                  <a:pt x="63383" y="39312"/>
                </a:lnTo>
                <a:lnTo>
                  <a:pt x="63567" y="36142"/>
                </a:lnTo>
                <a:lnTo>
                  <a:pt x="76224" y="36142"/>
                </a:lnTo>
                <a:lnTo>
                  <a:pt x="77242" y="0"/>
                </a:lnTo>
                <a:close/>
              </a:path>
              <a:path w="1400810" h="579119">
                <a:moveTo>
                  <a:pt x="63567" y="36142"/>
                </a:moveTo>
                <a:lnTo>
                  <a:pt x="63383" y="39312"/>
                </a:lnTo>
                <a:lnTo>
                  <a:pt x="76114" y="40052"/>
                </a:lnTo>
                <a:lnTo>
                  <a:pt x="76204" y="36878"/>
                </a:lnTo>
                <a:lnTo>
                  <a:pt x="63567" y="36142"/>
                </a:lnTo>
                <a:close/>
              </a:path>
              <a:path w="1400810" h="579119">
                <a:moveTo>
                  <a:pt x="76224" y="36142"/>
                </a:moveTo>
                <a:lnTo>
                  <a:pt x="63567" y="36142"/>
                </a:lnTo>
                <a:lnTo>
                  <a:pt x="76204" y="36878"/>
                </a:lnTo>
                <a:lnTo>
                  <a:pt x="76224" y="36142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84521" y="1584507"/>
            <a:ext cx="979169" cy="2696210"/>
          </a:xfrm>
          <a:custGeom>
            <a:avLst/>
            <a:gdLst/>
            <a:ahLst/>
            <a:cxnLst/>
            <a:rect l="l" t="t" r="r" b="b"/>
            <a:pathLst>
              <a:path w="979170" h="2696210">
                <a:moveTo>
                  <a:pt x="0" y="0"/>
                </a:moveTo>
                <a:lnTo>
                  <a:pt x="72313" y="884"/>
                </a:lnTo>
                <a:lnTo>
                  <a:pt x="141332" y="3453"/>
                </a:lnTo>
                <a:lnTo>
                  <a:pt x="206300" y="7580"/>
                </a:lnTo>
                <a:lnTo>
                  <a:pt x="266459" y="13139"/>
                </a:lnTo>
                <a:lnTo>
                  <a:pt x="321053" y="20004"/>
                </a:lnTo>
                <a:lnTo>
                  <a:pt x="369325" y="28049"/>
                </a:lnTo>
                <a:lnTo>
                  <a:pt x="410517" y="37148"/>
                </a:lnTo>
                <a:lnTo>
                  <a:pt x="468637" y="58002"/>
                </a:lnTo>
                <a:lnTo>
                  <a:pt x="489356" y="81556"/>
                </a:lnTo>
                <a:lnTo>
                  <a:pt x="489356" y="1266371"/>
                </a:lnTo>
                <a:lnTo>
                  <a:pt x="494661" y="1278422"/>
                </a:lnTo>
                <a:lnTo>
                  <a:pt x="534837" y="1300752"/>
                </a:lnTo>
                <a:lnTo>
                  <a:pt x="609386" y="1319877"/>
                </a:lnTo>
                <a:lnTo>
                  <a:pt x="657658" y="1327922"/>
                </a:lnTo>
                <a:lnTo>
                  <a:pt x="712252" y="1334787"/>
                </a:lnTo>
                <a:lnTo>
                  <a:pt x="772411" y="1340346"/>
                </a:lnTo>
                <a:lnTo>
                  <a:pt x="837379" y="1344474"/>
                </a:lnTo>
                <a:lnTo>
                  <a:pt x="906398" y="1347042"/>
                </a:lnTo>
                <a:lnTo>
                  <a:pt x="978712" y="1347927"/>
                </a:lnTo>
                <a:lnTo>
                  <a:pt x="906398" y="1348811"/>
                </a:lnTo>
                <a:lnTo>
                  <a:pt x="837379" y="1351380"/>
                </a:lnTo>
                <a:lnTo>
                  <a:pt x="772411" y="1355507"/>
                </a:lnTo>
                <a:lnTo>
                  <a:pt x="712252" y="1361066"/>
                </a:lnTo>
                <a:lnTo>
                  <a:pt x="657658" y="1367931"/>
                </a:lnTo>
                <a:lnTo>
                  <a:pt x="609386" y="1375976"/>
                </a:lnTo>
                <a:lnTo>
                  <a:pt x="568194" y="1385075"/>
                </a:lnTo>
                <a:lnTo>
                  <a:pt x="510074" y="1405929"/>
                </a:lnTo>
                <a:lnTo>
                  <a:pt x="489356" y="1429484"/>
                </a:lnTo>
                <a:lnTo>
                  <a:pt x="489356" y="2614298"/>
                </a:lnTo>
                <a:lnTo>
                  <a:pt x="484050" y="2626350"/>
                </a:lnTo>
                <a:lnTo>
                  <a:pt x="443874" y="2648680"/>
                </a:lnTo>
                <a:lnTo>
                  <a:pt x="369325" y="2667805"/>
                </a:lnTo>
                <a:lnTo>
                  <a:pt x="321053" y="2675850"/>
                </a:lnTo>
                <a:lnTo>
                  <a:pt x="266459" y="2682715"/>
                </a:lnTo>
                <a:lnTo>
                  <a:pt x="206300" y="2688274"/>
                </a:lnTo>
                <a:lnTo>
                  <a:pt x="141332" y="2692402"/>
                </a:lnTo>
                <a:lnTo>
                  <a:pt x="72313" y="2694970"/>
                </a:lnTo>
                <a:lnTo>
                  <a:pt x="0" y="2695855"/>
                </a:lnTo>
              </a:path>
            </a:pathLst>
          </a:custGeom>
          <a:ln w="9525">
            <a:solidFill>
              <a:srgbClr val="FF9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672088" y="1545844"/>
            <a:ext cx="5118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5080" indent="-11112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</a:t>
            </a: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000" b="1" spc="-60" dirty="0">
                <a:solidFill>
                  <a:srgbClr val="002D43"/>
                </a:solidFill>
                <a:latin typeface="Tahoma"/>
                <a:cs typeface="Tahoma"/>
              </a:rPr>
              <a:t>EMR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07482" y="1567179"/>
            <a:ext cx="6153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AWS</a:t>
            </a:r>
            <a:r>
              <a:rPr sz="1000" b="1" spc="-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81215" y="1253235"/>
            <a:ext cx="2089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OR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28454" y="953955"/>
            <a:ext cx="2315845" cy="1623695"/>
            <a:chOff x="1328454" y="953955"/>
            <a:chExt cx="2315845" cy="1623695"/>
          </a:xfrm>
        </p:grpSpPr>
        <p:sp>
          <p:nvSpPr>
            <p:cNvPr id="37" name="object 37"/>
            <p:cNvSpPr/>
            <p:nvPr/>
          </p:nvSpPr>
          <p:spPr>
            <a:xfrm>
              <a:off x="1558640" y="957130"/>
              <a:ext cx="1855470" cy="938530"/>
            </a:xfrm>
            <a:custGeom>
              <a:avLst/>
              <a:gdLst/>
              <a:ahLst/>
              <a:cxnLst/>
              <a:rect l="l" t="t" r="r" b="b"/>
              <a:pathLst>
                <a:path w="1855470" h="938530">
                  <a:moveTo>
                    <a:pt x="0" y="0"/>
                  </a:moveTo>
                  <a:lnTo>
                    <a:pt x="1854866" y="0"/>
                  </a:lnTo>
                  <a:lnTo>
                    <a:pt x="1854866" y="938060"/>
                  </a:lnTo>
                  <a:lnTo>
                    <a:pt x="0" y="93806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28445" y="1424533"/>
              <a:ext cx="2315845" cy="1153160"/>
            </a:xfrm>
            <a:custGeom>
              <a:avLst/>
              <a:gdLst/>
              <a:ahLst/>
              <a:cxnLst/>
              <a:rect l="l" t="t" r="r" b="b"/>
              <a:pathLst>
                <a:path w="2315845" h="1153160">
                  <a:moveTo>
                    <a:pt x="280974" y="1128014"/>
                  </a:moveTo>
                  <a:lnTo>
                    <a:pt x="262293" y="1109230"/>
                  </a:lnTo>
                  <a:lnTo>
                    <a:pt x="220903" y="1067612"/>
                  </a:lnTo>
                  <a:lnTo>
                    <a:pt x="209613" y="1101178"/>
                  </a:lnTo>
                  <a:lnTo>
                    <a:pt x="167335" y="1066330"/>
                  </a:lnTo>
                  <a:lnTo>
                    <a:pt x="132448" y="1023099"/>
                  </a:lnTo>
                  <a:lnTo>
                    <a:pt x="110667" y="989050"/>
                  </a:lnTo>
                  <a:lnTo>
                    <a:pt x="90297" y="951268"/>
                  </a:lnTo>
                  <a:lnTo>
                    <a:pt x="71551" y="910183"/>
                  </a:lnTo>
                  <a:lnTo>
                    <a:pt x="54635" y="866203"/>
                  </a:lnTo>
                  <a:lnTo>
                    <a:pt x="39763" y="819746"/>
                  </a:lnTo>
                  <a:lnTo>
                    <a:pt x="27139" y="771220"/>
                  </a:lnTo>
                  <a:lnTo>
                    <a:pt x="16954" y="721055"/>
                  </a:lnTo>
                  <a:lnTo>
                    <a:pt x="9436" y="669645"/>
                  </a:lnTo>
                  <a:lnTo>
                    <a:pt x="4775" y="617410"/>
                  </a:lnTo>
                  <a:lnTo>
                    <a:pt x="3175" y="564781"/>
                  </a:lnTo>
                  <a:lnTo>
                    <a:pt x="4495" y="512051"/>
                  </a:lnTo>
                  <a:lnTo>
                    <a:pt x="8331" y="459663"/>
                  </a:lnTo>
                  <a:lnTo>
                    <a:pt x="14465" y="408470"/>
                  </a:lnTo>
                  <a:lnTo>
                    <a:pt x="22796" y="358292"/>
                  </a:lnTo>
                  <a:lnTo>
                    <a:pt x="33147" y="309753"/>
                  </a:lnTo>
                  <a:lnTo>
                    <a:pt x="45313" y="263283"/>
                  </a:lnTo>
                  <a:lnTo>
                    <a:pt x="59169" y="219290"/>
                  </a:lnTo>
                  <a:lnTo>
                    <a:pt x="74510" y="178181"/>
                  </a:lnTo>
                  <a:lnTo>
                    <a:pt x="91198" y="140385"/>
                  </a:lnTo>
                  <a:lnTo>
                    <a:pt x="109042" y="106311"/>
                  </a:lnTo>
                  <a:lnTo>
                    <a:pt x="137579" y="63131"/>
                  </a:lnTo>
                  <a:lnTo>
                    <a:pt x="157289" y="40462"/>
                  </a:lnTo>
                  <a:lnTo>
                    <a:pt x="157645" y="40195"/>
                  </a:lnTo>
                  <a:lnTo>
                    <a:pt x="162674" y="37096"/>
                  </a:lnTo>
                  <a:lnTo>
                    <a:pt x="177774" y="68795"/>
                  </a:lnTo>
                  <a:lnTo>
                    <a:pt x="209931" y="27584"/>
                  </a:lnTo>
                  <a:lnTo>
                    <a:pt x="230187" y="1638"/>
                  </a:lnTo>
                  <a:lnTo>
                    <a:pt x="145008" y="0"/>
                  </a:lnTo>
                  <a:lnTo>
                    <a:pt x="161302" y="34201"/>
                  </a:lnTo>
                  <a:lnTo>
                    <a:pt x="155549" y="37757"/>
                  </a:lnTo>
                  <a:lnTo>
                    <a:pt x="155308" y="37922"/>
                  </a:lnTo>
                  <a:lnTo>
                    <a:pt x="125183" y="74688"/>
                  </a:lnTo>
                  <a:lnTo>
                    <a:pt x="88290" y="139103"/>
                  </a:lnTo>
                  <a:lnTo>
                    <a:pt x="71539" y="177076"/>
                  </a:lnTo>
                  <a:lnTo>
                    <a:pt x="56134" y="218338"/>
                  </a:lnTo>
                  <a:lnTo>
                    <a:pt x="42252" y="262470"/>
                  </a:lnTo>
                  <a:lnTo>
                    <a:pt x="30035" y="309092"/>
                  </a:lnTo>
                  <a:lnTo>
                    <a:pt x="19672" y="357771"/>
                  </a:lnTo>
                  <a:lnTo>
                    <a:pt x="11315" y="408089"/>
                  </a:lnTo>
                  <a:lnTo>
                    <a:pt x="5118" y="459892"/>
                  </a:lnTo>
                  <a:lnTo>
                    <a:pt x="1308" y="512140"/>
                  </a:lnTo>
                  <a:lnTo>
                    <a:pt x="0" y="564870"/>
                  </a:lnTo>
                  <a:lnTo>
                    <a:pt x="1612" y="617702"/>
                  </a:lnTo>
                  <a:lnTo>
                    <a:pt x="6299" y="670102"/>
                  </a:lnTo>
                  <a:lnTo>
                    <a:pt x="13843" y="721677"/>
                  </a:lnTo>
                  <a:lnTo>
                    <a:pt x="24066" y="772020"/>
                  </a:lnTo>
                  <a:lnTo>
                    <a:pt x="36741" y="820712"/>
                  </a:lnTo>
                  <a:lnTo>
                    <a:pt x="51676" y="867346"/>
                  </a:lnTo>
                  <a:lnTo>
                    <a:pt x="68656" y="911504"/>
                  </a:lnTo>
                  <a:lnTo>
                    <a:pt x="87503" y="952779"/>
                  </a:lnTo>
                  <a:lnTo>
                    <a:pt x="107988" y="990752"/>
                  </a:lnTo>
                  <a:lnTo>
                    <a:pt x="129933" y="1025042"/>
                  </a:lnTo>
                  <a:lnTo>
                    <a:pt x="165100" y="1068578"/>
                  </a:lnTo>
                  <a:lnTo>
                    <a:pt x="202349" y="1101432"/>
                  </a:lnTo>
                  <a:lnTo>
                    <a:pt x="208597" y="1104201"/>
                  </a:lnTo>
                  <a:lnTo>
                    <a:pt x="196608" y="1139837"/>
                  </a:lnTo>
                  <a:lnTo>
                    <a:pt x="280974" y="1128014"/>
                  </a:lnTo>
                  <a:close/>
                </a:path>
                <a:path w="2315845" h="1153160">
                  <a:moveTo>
                    <a:pt x="2315235" y="564794"/>
                  </a:moveTo>
                  <a:lnTo>
                    <a:pt x="2313927" y="512051"/>
                  </a:lnTo>
                  <a:lnTo>
                    <a:pt x="2310104" y="459663"/>
                  </a:lnTo>
                  <a:lnTo>
                    <a:pt x="2303932" y="408089"/>
                  </a:lnTo>
                  <a:lnTo>
                    <a:pt x="2295575" y="357771"/>
                  </a:lnTo>
                  <a:lnTo>
                    <a:pt x="2285212" y="309092"/>
                  </a:lnTo>
                  <a:lnTo>
                    <a:pt x="2272995" y="262470"/>
                  </a:lnTo>
                  <a:lnTo>
                    <a:pt x="2259114" y="218338"/>
                  </a:lnTo>
                  <a:lnTo>
                    <a:pt x="2243709" y="177076"/>
                  </a:lnTo>
                  <a:lnTo>
                    <a:pt x="2226957" y="139103"/>
                  </a:lnTo>
                  <a:lnTo>
                    <a:pt x="2209025" y="104838"/>
                  </a:lnTo>
                  <a:lnTo>
                    <a:pt x="2180234" y="61252"/>
                  </a:lnTo>
                  <a:lnTo>
                    <a:pt x="2153945" y="34201"/>
                  </a:lnTo>
                  <a:lnTo>
                    <a:pt x="2157095" y="27584"/>
                  </a:lnTo>
                  <a:lnTo>
                    <a:pt x="2170239" y="0"/>
                  </a:lnTo>
                  <a:lnTo>
                    <a:pt x="2085060" y="1638"/>
                  </a:lnTo>
                  <a:lnTo>
                    <a:pt x="2137460" y="68795"/>
                  </a:lnTo>
                  <a:lnTo>
                    <a:pt x="2152573" y="37084"/>
                  </a:lnTo>
                  <a:lnTo>
                    <a:pt x="2157857" y="40347"/>
                  </a:lnTo>
                  <a:lnTo>
                    <a:pt x="2167763" y="51041"/>
                  </a:lnTo>
                  <a:lnTo>
                    <a:pt x="2177669" y="63131"/>
                  </a:lnTo>
                  <a:lnTo>
                    <a:pt x="2206206" y="106311"/>
                  </a:lnTo>
                  <a:lnTo>
                    <a:pt x="2224049" y="140385"/>
                  </a:lnTo>
                  <a:lnTo>
                    <a:pt x="2240737" y="178181"/>
                  </a:lnTo>
                  <a:lnTo>
                    <a:pt x="2256078" y="219290"/>
                  </a:lnTo>
                  <a:lnTo>
                    <a:pt x="2269921" y="263283"/>
                  </a:lnTo>
                  <a:lnTo>
                    <a:pt x="2282101" y="309753"/>
                  </a:lnTo>
                  <a:lnTo>
                    <a:pt x="2292439" y="358292"/>
                  </a:lnTo>
                  <a:lnTo>
                    <a:pt x="2300782" y="408470"/>
                  </a:lnTo>
                  <a:lnTo>
                    <a:pt x="2306942" y="459892"/>
                  </a:lnTo>
                  <a:lnTo>
                    <a:pt x="2310752" y="512127"/>
                  </a:lnTo>
                  <a:lnTo>
                    <a:pt x="2312060" y="564857"/>
                  </a:lnTo>
                  <a:lnTo>
                    <a:pt x="2311476" y="591324"/>
                  </a:lnTo>
                  <a:lnTo>
                    <a:pt x="2303145" y="669544"/>
                  </a:lnTo>
                  <a:lnTo>
                    <a:pt x="2292400" y="720928"/>
                  </a:lnTo>
                  <a:lnTo>
                    <a:pt x="2277872" y="771067"/>
                  </a:lnTo>
                  <a:lnTo>
                    <a:pt x="2259850" y="819569"/>
                  </a:lnTo>
                  <a:lnTo>
                    <a:pt x="2238616" y="866000"/>
                  </a:lnTo>
                  <a:lnTo>
                    <a:pt x="2214473" y="909967"/>
                  </a:lnTo>
                  <a:lnTo>
                    <a:pt x="2187702" y="951052"/>
                  </a:lnTo>
                  <a:lnTo>
                    <a:pt x="2158619" y="988834"/>
                  </a:lnTo>
                  <a:lnTo>
                    <a:pt x="2127491" y="1022896"/>
                  </a:lnTo>
                  <a:lnTo>
                    <a:pt x="2094611" y="1052855"/>
                  </a:lnTo>
                  <a:lnTo>
                    <a:pt x="2060321" y="1078268"/>
                  </a:lnTo>
                  <a:lnTo>
                    <a:pt x="2024888" y="1098727"/>
                  </a:lnTo>
                  <a:lnTo>
                    <a:pt x="2006841" y="1106970"/>
                  </a:lnTo>
                  <a:lnTo>
                    <a:pt x="2006676" y="1107020"/>
                  </a:lnTo>
                  <a:lnTo>
                    <a:pt x="1989213" y="1112113"/>
                  </a:lnTo>
                  <a:lnTo>
                    <a:pt x="1983282" y="1077569"/>
                  </a:lnTo>
                  <a:lnTo>
                    <a:pt x="1914639" y="1128014"/>
                  </a:lnTo>
                  <a:lnTo>
                    <a:pt x="1996186" y="1152664"/>
                  </a:lnTo>
                  <a:lnTo>
                    <a:pt x="1990369" y="1118793"/>
                  </a:lnTo>
                  <a:lnTo>
                    <a:pt x="1989759" y="1115250"/>
                  </a:lnTo>
                  <a:lnTo>
                    <a:pt x="2008060" y="1109916"/>
                  </a:lnTo>
                  <a:lnTo>
                    <a:pt x="2014550" y="1106944"/>
                  </a:lnTo>
                  <a:lnTo>
                    <a:pt x="2026208" y="1101623"/>
                  </a:lnTo>
                  <a:lnTo>
                    <a:pt x="2044230" y="1091933"/>
                  </a:lnTo>
                  <a:lnTo>
                    <a:pt x="2079447" y="1068755"/>
                  </a:lnTo>
                  <a:lnTo>
                    <a:pt x="2129637" y="1025245"/>
                  </a:lnTo>
                  <a:lnTo>
                    <a:pt x="2160955" y="990968"/>
                  </a:lnTo>
                  <a:lnTo>
                    <a:pt x="2190216" y="952982"/>
                  </a:lnTo>
                  <a:lnTo>
                    <a:pt x="2217128" y="911707"/>
                  </a:lnTo>
                  <a:lnTo>
                    <a:pt x="2241397" y="867537"/>
                  </a:lnTo>
                  <a:lnTo>
                    <a:pt x="2262733" y="820889"/>
                  </a:lnTo>
                  <a:lnTo>
                    <a:pt x="2280856" y="772172"/>
                  </a:lnTo>
                  <a:lnTo>
                    <a:pt x="2295448" y="721804"/>
                  </a:lnTo>
                  <a:lnTo>
                    <a:pt x="2306243" y="670191"/>
                  </a:lnTo>
                  <a:lnTo>
                    <a:pt x="2312936" y="617753"/>
                  </a:lnTo>
                  <a:lnTo>
                    <a:pt x="2314664" y="591108"/>
                  </a:lnTo>
                  <a:lnTo>
                    <a:pt x="2315235" y="564794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378792" y="778763"/>
            <a:ext cx="1689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002D43"/>
                </a:solidFill>
                <a:latin typeface="Calibri"/>
                <a:cs typeface="Calibri"/>
              </a:rPr>
              <a:t>E</a:t>
            </a:r>
            <a:r>
              <a:rPr sz="800" b="1" dirty="0">
                <a:solidFill>
                  <a:srgbClr val="002D43"/>
                </a:solidFill>
                <a:latin typeface="Calibri"/>
                <a:cs typeface="Calibri"/>
              </a:rPr>
              <a:t>TL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54634" y="1982723"/>
            <a:ext cx="44195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002D43"/>
                </a:solidFill>
                <a:latin typeface="Calibri"/>
                <a:cs typeface="Calibri"/>
              </a:rPr>
              <a:t>Data</a:t>
            </a:r>
            <a:r>
              <a:rPr sz="800" b="1" spc="-60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002D43"/>
                </a:solidFill>
                <a:latin typeface="Calibri"/>
                <a:cs typeface="Calibri"/>
              </a:rPr>
              <a:t>Lake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00443" y="3950716"/>
            <a:ext cx="4991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 marR="5080" indent="-16827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</a:t>
            </a: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S3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83622" y="2836164"/>
            <a:ext cx="5670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65" dirty="0">
                <a:solidFill>
                  <a:srgbClr val="002D43"/>
                </a:solidFill>
                <a:latin typeface="Tahoma"/>
                <a:cs typeface="Tahoma"/>
              </a:rPr>
              <a:t>Raw</a:t>
            </a:r>
            <a:r>
              <a:rPr sz="800" b="1" spc="-7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800" b="1" spc="-40" dirty="0">
                <a:solidFill>
                  <a:srgbClr val="002D43"/>
                </a:solidFill>
                <a:latin typeface="Tahoma"/>
                <a:cs typeface="Tahoma"/>
              </a:rPr>
              <a:t>Bucket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52177" y="2790444"/>
            <a:ext cx="879475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510" marR="5080" indent="-271145">
              <a:lnSpc>
                <a:spcPct val="105000"/>
              </a:lnSpc>
              <a:spcBef>
                <a:spcPts val="100"/>
              </a:spcBef>
            </a:pPr>
            <a:r>
              <a:rPr sz="800" b="1" spc="-30" dirty="0">
                <a:solidFill>
                  <a:srgbClr val="002D43"/>
                </a:solidFill>
                <a:latin typeface="Tahoma"/>
                <a:cs typeface="Tahoma"/>
              </a:rPr>
              <a:t>Transformed</a:t>
            </a:r>
            <a:r>
              <a:rPr sz="800" b="1" spc="-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800" b="1" spc="-35" dirty="0">
                <a:solidFill>
                  <a:srgbClr val="002D43"/>
                </a:solidFill>
                <a:latin typeface="Tahoma"/>
                <a:cs typeface="Tahoma"/>
              </a:rPr>
              <a:t>Data  </a:t>
            </a:r>
            <a:r>
              <a:rPr sz="800" b="1" spc="-40" dirty="0">
                <a:solidFill>
                  <a:srgbClr val="002D43"/>
                </a:solidFill>
                <a:latin typeface="Tahoma"/>
                <a:cs typeface="Tahoma"/>
              </a:rPr>
              <a:t>Bucket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438822" y="1011936"/>
            <a:ext cx="4157345" cy="3293110"/>
            <a:chOff x="1438822" y="1011936"/>
            <a:chExt cx="4157345" cy="3293110"/>
          </a:xfrm>
        </p:grpSpPr>
        <p:sp>
          <p:nvSpPr>
            <p:cNvPr id="45" name="object 45"/>
            <p:cNvSpPr/>
            <p:nvPr/>
          </p:nvSpPr>
          <p:spPr>
            <a:xfrm>
              <a:off x="1630404" y="3092083"/>
              <a:ext cx="1599565" cy="251460"/>
            </a:xfrm>
            <a:custGeom>
              <a:avLst/>
              <a:gdLst/>
              <a:ahLst/>
              <a:cxnLst/>
              <a:rect l="l" t="t" r="r" b="b"/>
              <a:pathLst>
                <a:path w="1599564" h="251460">
                  <a:moveTo>
                    <a:pt x="1599127" y="1"/>
                  </a:moveTo>
                  <a:lnTo>
                    <a:pt x="1597484" y="48820"/>
                  </a:lnTo>
                  <a:lnTo>
                    <a:pt x="1593005" y="88686"/>
                  </a:lnTo>
                  <a:lnTo>
                    <a:pt x="1586361" y="115565"/>
                  </a:lnTo>
                  <a:lnTo>
                    <a:pt x="1578225" y="125421"/>
                  </a:lnTo>
                  <a:lnTo>
                    <a:pt x="820465" y="125419"/>
                  </a:lnTo>
                  <a:lnTo>
                    <a:pt x="812329" y="135275"/>
                  </a:lnTo>
                  <a:lnTo>
                    <a:pt x="805685" y="162153"/>
                  </a:lnTo>
                  <a:lnTo>
                    <a:pt x="801206" y="202019"/>
                  </a:lnTo>
                  <a:lnTo>
                    <a:pt x="799563" y="250838"/>
                  </a:lnTo>
                  <a:lnTo>
                    <a:pt x="797920" y="202019"/>
                  </a:lnTo>
                  <a:lnTo>
                    <a:pt x="793441" y="162153"/>
                  </a:lnTo>
                  <a:lnTo>
                    <a:pt x="786797" y="135275"/>
                  </a:lnTo>
                  <a:lnTo>
                    <a:pt x="778661" y="125419"/>
                  </a:lnTo>
                  <a:lnTo>
                    <a:pt x="20901" y="125419"/>
                  </a:lnTo>
                  <a:lnTo>
                    <a:pt x="12765" y="115563"/>
                  </a:lnTo>
                  <a:lnTo>
                    <a:pt x="6122" y="88684"/>
                  </a:lnTo>
                  <a:lnTo>
                    <a:pt x="1642" y="4881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41997" y="2144770"/>
              <a:ext cx="2042795" cy="2157095"/>
            </a:xfrm>
            <a:custGeom>
              <a:avLst/>
              <a:gdLst/>
              <a:ahLst/>
              <a:cxnLst/>
              <a:rect l="l" t="t" r="r" b="b"/>
              <a:pathLst>
                <a:path w="2042795" h="2157095">
                  <a:moveTo>
                    <a:pt x="0" y="0"/>
                  </a:moveTo>
                  <a:lnTo>
                    <a:pt x="2042528" y="0"/>
                  </a:lnTo>
                  <a:lnTo>
                    <a:pt x="2042528" y="2156743"/>
                  </a:lnTo>
                  <a:lnTo>
                    <a:pt x="0" y="2156743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92303" y="2514445"/>
              <a:ext cx="668020" cy="76200"/>
            </a:xfrm>
            <a:custGeom>
              <a:avLst/>
              <a:gdLst/>
              <a:ahLst/>
              <a:cxnLst/>
              <a:rect l="l" t="t" r="r" b="b"/>
              <a:pathLst>
                <a:path w="668019" h="76200">
                  <a:moveTo>
                    <a:pt x="591708" y="41276"/>
                  </a:moveTo>
                  <a:lnTo>
                    <a:pt x="591708" y="76201"/>
                  </a:lnTo>
                  <a:lnTo>
                    <a:pt x="661558" y="41276"/>
                  </a:lnTo>
                  <a:lnTo>
                    <a:pt x="591708" y="41276"/>
                  </a:lnTo>
                  <a:close/>
                </a:path>
                <a:path w="66801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1275"/>
                  </a:lnTo>
                  <a:lnTo>
                    <a:pt x="63500" y="41275"/>
                  </a:lnTo>
                  <a:lnTo>
                    <a:pt x="63500" y="34925"/>
                  </a:lnTo>
                  <a:lnTo>
                    <a:pt x="76200" y="34925"/>
                  </a:lnTo>
                  <a:lnTo>
                    <a:pt x="76200" y="0"/>
                  </a:lnTo>
                  <a:close/>
                </a:path>
                <a:path w="668019" h="76200">
                  <a:moveTo>
                    <a:pt x="591708" y="34926"/>
                  </a:moveTo>
                  <a:lnTo>
                    <a:pt x="591708" y="41276"/>
                  </a:lnTo>
                  <a:lnTo>
                    <a:pt x="604408" y="41276"/>
                  </a:lnTo>
                  <a:lnTo>
                    <a:pt x="604408" y="34926"/>
                  </a:lnTo>
                  <a:lnTo>
                    <a:pt x="591708" y="34926"/>
                  </a:lnTo>
                  <a:close/>
                </a:path>
                <a:path w="668019" h="76200">
                  <a:moveTo>
                    <a:pt x="591708" y="1"/>
                  </a:moveTo>
                  <a:lnTo>
                    <a:pt x="591708" y="34926"/>
                  </a:lnTo>
                  <a:lnTo>
                    <a:pt x="604408" y="34926"/>
                  </a:lnTo>
                  <a:lnTo>
                    <a:pt x="604408" y="41276"/>
                  </a:lnTo>
                  <a:lnTo>
                    <a:pt x="661560" y="41275"/>
                  </a:lnTo>
                  <a:lnTo>
                    <a:pt x="667908" y="38101"/>
                  </a:lnTo>
                  <a:lnTo>
                    <a:pt x="591708" y="1"/>
                  </a:lnTo>
                  <a:close/>
                </a:path>
                <a:path w="668019" h="76200">
                  <a:moveTo>
                    <a:pt x="76200" y="34925"/>
                  </a:moveTo>
                  <a:lnTo>
                    <a:pt x="76200" y="41275"/>
                  </a:lnTo>
                  <a:lnTo>
                    <a:pt x="591708" y="41276"/>
                  </a:lnTo>
                  <a:lnTo>
                    <a:pt x="591708" y="34926"/>
                  </a:lnTo>
                  <a:lnTo>
                    <a:pt x="76200" y="34925"/>
                  </a:lnTo>
                  <a:close/>
                </a:path>
                <a:path w="668019" h="76200">
                  <a:moveTo>
                    <a:pt x="63500" y="34925"/>
                  </a:moveTo>
                  <a:lnTo>
                    <a:pt x="63500" y="41275"/>
                  </a:lnTo>
                  <a:lnTo>
                    <a:pt x="76200" y="41275"/>
                  </a:lnTo>
                  <a:lnTo>
                    <a:pt x="76200" y="34925"/>
                  </a:lnTo>
                  <a:lnTo>
                    <a:pt x="63500" y="34925"/>
                  </a:lnTo>
                  <a:close/>
                </a:path>
                <a:path w="668019" h="76200">
                  <a:moveTo>
                    <a:pt x="76200" y="34925"/>
                  </a:moveTo>
                  <a:lnTo>
                    <a:pt x="63500" y="34925"/>
                  </a:lnTo>
                  <a:lnTo>
                    <a:pt x="76200" y="3492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8695" y="1011936"/>
              <a:ext cx="548640" cy="54863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06623" y="1011936"/>
              <a:ext cx="573024" cy="5730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24583" y="2298191"/>
              <a:ext cx="478535" cy="4785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67583" y="2307336"/>
              <a:ext cx="499871" cy="50291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45791" y="3374135"/>
              <a:ext cx="594359" cy="5913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82895" y="1475231"/>
              <a:ext cx="630936" cy="6309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79847" y="3233927"/>
              <a:ext cx="716279" cy="71323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479924" y="2501035"/>
              <a:ext cx="1306195" cy="85090"/>
            </a:xfrm>
            <a:custGeom>
              <a:avLst/>
              <a:gdLst/>
              <a:ahLst/>
              <a:cxnLst/>
              <a:rect l="l" t="t" r="r" b="b"/>
              <a:pathLst>
                <a:path w="1306195" h="85089">
                  <a:moveTo>
                    <a:pt x="75915" y="8534"/>
                  </a:moveTo>
                  <a:lnTo>
                    <a:pt x="0" y="47197"/>
                  </a:lnTo>
                  <a:lnTo>
                    <a:pt x="76479" y="84731"/>
                  </a:lnTo>
                  <a:lnTo>
                    <a:pt x="76221" y="49902"/>
                  </a:lnTo>
                  <a:lnTo>
                    <a:pt x="63522" y="49902"/>
                  </a:lnTo>
                  <a:lnTo>
                    <a:pt x="63475" y="43552"/>
                  </a:lnTo>
                  <a:lnTo>
                    <a:pt x="76173" y="43458"/>
                  </a:lnTo>
                  <a:lnTo>
                    <a:pt x="75915" y="8534"/>
                  </a:lnTo>
                  <a:close/>
                </a:path>
                <a:path w="1306195" h="85089">
                  <a:moveTo>
                    <a:pt x="1300570" y="34831"/>
                  </a:moveTo>
                  <a:lnTo>
                    <a:pt x="1242559" y="34831"/>
                  </a:lnTo>
                  <a:lnTo>
                    <a:pt x="1242606" y="41181"/>
                  </a:lnTo>
                  <a:lnTo>
                    <a:pt x="1229906" y="41274"/>
                  </a:lnTo>
                  <a:lnTo>
                    <a:pt x="1230165" y="76198"/>
                  </a:lnTo>
                  <a:lnTo>
                    <a:pt x="1306081" y="37536"/>
                  </a:lnTo>
                  <a:lnTo>
                    <a:pt x="1300570" y="34831"/>
                  </a:lnTo>
                  <a:close/>
                </a:path>
                <a:path w="1306195" h="85089">
                  <a:moveTo>
                    <a:pt x="76173" y="43458"/>
                  </a:moveTo>
                  <a:lnTo>
                    <a:pt x="63475" y="43552"/>
                  </a:lnTo>
                  <a:lnTo>
                    <a:pt x="63522" y="49902"/>
                  </a:lnTo>
                  <a:lnTo>
                    <a:pt x="76220" y="49808"/>
                  </a:lnTo>
                  <a:lnTo>
                    <a:pt x="76173" y="43458"/>
                  </a:lnTo>
                  <a:close/>
                </a:path>
                <a:path w="1306195" h="85089">
                  <a:moveTo>
                    <a:pt x="76220" y="49808"/>
                  </a:moveTo>
                  <a:lnTo>
                    <a:pt x="63522" y="49902"/>
                  </a:lnTo>
                  <a:lnTo>
                    <a:pt x="76221" y="49902"/>
                  </a:lnTo>
                  <a:close/>
                </a:path>
                <a:path w="1306195" h="85089">
                  <a:moveTo>
                    <a:pt x="1229859" y="34924"/>
                  </a:moveTo>
                  <a:lnTo>
                    <a:pt x="76173" y="43458"/>
                  </a:lnTo>
                  <a:lnTo>
                    <a:pt x="76220" y="49808"/>
                  </a:lnTo>
                  <a:lnTo>
                    <a:pt x="1229906" y="41274"/>
                  </a:lnTo>
                  <a:lnTo>
                    <a:pt x="1229859" y="34924"/>
                  </a:lnTo>
                  <a:close/>
                </a:path>
                <a:path w="1306195" h="85089">
                  <a:moveTo>
                    <a:pt x="1242559" y="34831"/>
                  </a:moveTo>
                  <a:lnTo>
                    <a:pt x="1229859" y="34924"/>
                  </a:lnTo>
                  <a:lnTo>
                    <a:pt x="1229906" y="41274"/>
                  </a:lnTo>
                  <a:lnTo>
                    <a:pt x="1242606" y="41181"/>
                  </a:lnTo>
                  <a:lnTo>
                    <a:pt x="1242559" y="34831"/>
                  </a:lnTo>
                  <a:close/>
                </a:path>
                <a:path w="1306195" h="85089">
                  <a:moveTo>
                    <a:pt x="1229601" y="0"/>
                  </a:moveTo>
                  <a:lnTo>
                    <a:pt x="1229859" y="34924"/>
                  </a:lnTo>
                  <a:lnTo>
                    <a:pt x="1300570" y="34831"/>
                  </a:lnTo>
                  <a:lnTo>
                    <a:pt x="122960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92039" y="2209800"/>
              <a:ext cx="630936" cy="630936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275576" y="3148583"/>
            <a:ext cx="746759" cy="743712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4757771" y="2838195"/>
            <a:ext cx="1044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marR="5080" indent="-22225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Amazon</a:t>
            </a:r>
            <a:r>
              <a:rPr sz="1000" b="1" spc="-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40" dirty="0">
                <a:solidFill>
                  <a:srgbClr val="002D43"/>
                </a:solidFill>
                <a:latin typeface="Tahoma"/>
                <a:cs typeface="Tahoma"/>
              </a:rPr>
              <a:t>Redshift  Spectrum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314231" y="3971544"/>
            <a:ext cx="75565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97155">
              <a:lnSpc>
                <a:spcPts val="1300"/>
              </a:lnSpc>
              <a:spcBef>
                <a:spcPts val="160"/>
              </a:spcBef>
            </a:pP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Amazon  </a:t>
            </a:r>
            <a:r>
              <a:rPr sz="1100" b="1" spc="-15" dirty="0">
                <a:solidFill>
                  <a:srgbClr val="002D43"/>
                </a:solidFill>
                <a:latin typeface="Tahoma"/>
                <a:cs typeface="Tahoma"/>
              </a:rPr>
              <a:t>Q</a:t>
            </a:r>
            <a:r>
              <a:rPr sz="1100" b="1" spc="-10" dirty="0">
                <a:solidFill>
                  <a:srgbClr val="002D43"/>
                </a:solidFill>
                <a:latin typeface="Tahoma"/>
                <a:cs typeface="Tahoma"/>
              </a:rPr>
              <a:t>ui</a:t>
            </a:r>
            <a:r>
              <a:rPr sz="1100" b="1" spc="-60" dirty="0">
                <a:solidFill>
                  <a:srgbClr val="002D43"/>
                </a:solidFill>
                <a:latin typeface="Tahoma"/>
                <a:cs typeface="Tahoma"/>
              </a:rPr>
              <a:t>c</a:t>
            </a:r>
            <a:r>
              <a:rPr sz="1100" b="1" spc="-30" dirty="0">
                <a:solidFill>
                  <a:srgbClr val="002D43"/>
                </a:solidFill>
                <a:latin typeface="Tahoma"/>
                <a:cs typeface="Tahoma"/>
              </a:rPr>
              <a:t>k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S</a:t>
            </a:r>
            <a:r>
              <a:rPr sz="1100" b="1" spc="-10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1100" b="1" spc="-50" dirty="0">
                <a:solidFill>
                  <a:srgbClr val="002D43"/>
                </a:solidFill>
                <a:latin typeface="Tahoma"/>
                <a:cs typeface="Tahoma"/>
              </a:rPr>
              <a:t>g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h</a:t>
            </a:r>
            <a:r>
              <a:rPr sz="1100" b="1" spc="-25" dirty="0">
                <a:solidFill>
                  <a:srgbClr val="002D43"/>
                </a:solidFill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55" y="17779"/>
            <a:ext cx="6198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Ad-Hoc </a:t>
            </a:r>
            <a:r>
              <a:rPr spc="-90" dirty="0"/>
              <a:t>Analysis and </a:t>
            </a:r>
            <a:r>
              <a:rPr spc="-114" dirty="0"/>
              <a:t>Reports </a:t>
            </a:r>
            <a:r>
              <a:rPr spc="-330" dirty="0"/>
              <a:t>– </a:t>
            </a:r>
            <a:r>
              <a:rPr spc="-95" dirty="0"/>
              <a:t>Lab</a:t>
            </a:r>
            <a:r>
              <a:rPr spc="-270" dirty="0"/>
              <a:t> </a:t>
            </a:r>
            <a:r>
              <a:rPr spc="-110" dirty="0"/>
              <a:t>scenario</a:t>
            </a:r>
          </a:p>
        </p:txBody>
      </p:sp>
      <p:sp>
        <p:nvSpPr>
          <p:cNvPr id="3" name="object 3"/>
          <p:cNvSpPr/>
          <p:nvPr/>
        </p:nvSpPr>
        <p:spPr>
          <a:xfrm>
            <a:off x="2471597" y="1617573"/>
            <a:ext cx="2581910" cy="1337945"/>
          </a:xfrm>
          <a:custGeom>
            <a:avLst/>
            <a:gdLst/>
            <a:ahLst/>
            <a:cxnLst/>
            <a:rect l="l" t="t" r="r" b="b"/>
            <a:pathLst>
              <a:path w="2581910" h="1337945">
                <a:moveTo>
                  <a:pt x="2199881" y="1299337"/>
                </a:moveTo>
                <a:lnTo>
                  <a:pt x="2123681" y="1261224"/>
                </a:lnTo>
                <a:lnTo>
                  <a:pt x="2123681" y="1297736"/>
                </a:lnTo>
                <a:lnTo>
                  <a:pt x="1165212" y="1296314"/>
                </a:lnTo>
                <a:lnTo>
                  <a:pt x="1160805" y="1296238"/>
                </a:lnTo>
                <a:lnTo>
                  <a:pt x="1157732" y="1296085"/>
                </a:lnTo>
                <a:lnTo>
                  <a:pt x="194767" y="1294599"/>
                </a:lnTo>
                <a:lnTo>
                  <a:pt x="182067" y="1294587"/>
                </a:lnTo>
                <a:lnTo>
                  <a:pt x="194767" y="1294587"/>
                </a:lnTo>
                <a:lnTo>
                  <a:pt x="194767" y="1258074"/>
                </a:lnTo>
                <a:lnTo>
                  <a:pt x="118567" y="1296174"/>
                </a:lnTo>
                <a:lnTo>
                  <a:pt x="194754" y="1334274"/>
                </a:lnTo>
                <a:lnTo>
                  <a:pt x="194767" y="1297774"/>
                </a:lnTo>
                <a:lnTo>
                  <a:pt x="1157681" y="1299260"/>
                </a:lnTo>
                <a:lnTo>
                  <a:pt x="1160653" y="1299413"/>
                </a:lnTo>
                <a:lnTo>
                  <a:pt x="1165161" y="1299489"/>
                </a:lnTo>
                <a:lnTo>
                  <a:pt x="2123681" y="1300911"/>
                </a:lnTo>
                <a:lnTo>
                  <a:pt x="2123668" y="1337424"/>
                </a:lnTo>
                <a:lnTo>
                  <a:pt x="2196719" y="1300911"/>
                </a:lnTo>
                <a:lnTo>
                  <a:pt x="2199881" y="1299337"/>
                </a:lnTo>
                <a:close/>
              </a:path>
              <a:path w="2581910" h="1337945">
                <a:moveTo>
                  <a:pt x="2581338" y="862558"/>
                </a:moveTo>
                <a:lnTo>
                  <a:pt x="2544495" y="868324"/>
                </a:lnTo>
                <a:lnTo>
                  <a:pt x="2542502" y="859205"/>
                </a:lnTo>
                <a:lnTo>
                  <a:pt x="2542298" y="858291"/>
                </a:lnTo>
                <a:lnTo>
                  <a:pt x="2524277" y="815962"/>
                </a:lnTo>
                <a:lnTo>
                  <a:pt x="2499423" y="773811"/>
                </a:lnTo>
                <a:lnTo>
                  <a:pt x="2468016" y="732028"/>
                </a:lnTo>
                <a:lnTo>
                  <a:pt x="2430284" y="690676"/>
                </a:lnTo>
                <a:lnTo>
                  <a:pt x="2386482" y="649859"/>
                </a:lnTo>
                <a:lnTo>
                  <a:pt x="2336850" y="609638"/>
                </a:lnTo>
                <a:lnTo>
                  <a:pt x="2281593" y="570090"/>
                </a:lnTo>
                <a:lnTo>
                  <a:pt x="2220976" y="531304"/>
                </a:lnTo>
                <a:lnTo>
                  <a:pt x="2155202" y="493356"/>
                </a:lnTo>
                <a:lnTo>
                  <a:pt x="2120468" y="474726"/>
                </a:lnTo>
                <a:lnTo>
                  <a:pt x="2084539" y="456336"/>
                </a:lnTo>
                <a:lnTo>
                  <a:pt x="2047430" y="438188"/>
                </a:lnTo>
                <a:lnTo>
                  <a:pt x="2009190" y="420306"/>
                </a:lnTo>
                <a:lnTo>
                  <a:pt x="1929409" y="385356"/>
                </a:lnTo>
                <a:lnTo>
                  <a:pt x="1845411" y="351574"/>
                </a:lnTo>
                <a:lnTo>
                  <a:pt x="1757438" y="319049"/>
                </a:lnTo>
                <a:lnTo>
                  <a:pt x="1665732" y="287845"/>
                </a:lnTo>
                <a:lnTo>
                  <a:pt x="1570507" y="258051"/>
                </a:lnTo>
                <a:lnTo>
                  <a:pt x="1472006" y="229755"/>
                </a:lnTo>
                <a:lnTo>
                  <a:pt x="1370482" y="203034"/>
                </a:lnTo>
                <a:lnTo>
                  <a:pt x="1266139" y="177977"/>
                </a:lnTo>
                <a:lnTo>
                  <a:pt x="1159217" y="154660"/>
                </a:lnTo>
                <a:lnTo>
                  <a:pt x="1049972" y="133172"/>
                </a:lnTo>
                <a:lnTo>
                  <a:pt x="938606" y="113601"/>
                </a:lnTo>
                <a:lnTo>
                  <a:pt x="825385" y="96012"/>
                </a:lnTo>
                <a:lnTo>
                  <a:pt x="710514" y="80505"/>
                </a:lnTo>
                <a:lnTo>
                  <a:pt x="594245" y="67157"/>
                </a:lnTo>
                <a:lnTo>
                  <a:pt x="476796" y="56045"/>
                </a:lnTo>
                <a:lnTo>
                  <a:pt x="358419" y="47256"/>
                </a:lnTo>
                <a:lnTo>
                  <a:pt x="239344" y="40881"/>
                </a:lnTo>
                <a:lnTo>
                  <a:pt x="119799" y="36995"/>
                </a:lnTo>
                <a:lnTo>
                  <a:pt x="76212" y="36512"/>
                </a:lnTo>
                <a:lnTo>
                  <a:pt x="76212" y="36372"/>
                </a:lnTo>
                <a:lnTo>
                  <a:pt x="76606" y="0"/>
                </a:lnTo>
                <a:lnTo>
                  <a:pt x="0" y="37261"/>
                </a:lnTo>
                <a:lnTo>
                  <a:pt x="75768" y="76200"/>
                </a:lnTo>
                <a:lnTo>
                  <a:pt x="76174" y="39687"/>
                </a:lnTo>
                <a:lnTo>
                  <a:pt x="119697" y="40170"/>
                </a:lnTo>
                <a:lnTo>
                  <a:pt x="239179" y="44043"/>
                </a:lnTo>
                <a:lnTo>
                  <a:pt x="358190" y="50419"/>
                </a:lnTo>
                <a:lnTo>
                  <a:pt x="476504" y="59207"/>
                </a:lnTo>
                <a:lnTo>
                  <a:pt x="593877" y="70307"/>
                </a:lnTo>
                <a:lnTo>
                  <a:pt x="710095" y="83654"/>
                </a:lnTo>
                <a:lnTo>
                  <a:pt x="824890" y="99148"/>
                </a:lnTo>
                <a:lnTo>
                  <a:pt x="938060" y="116725"/>
                </a:lnTo>
                <a:lnTo>
                  <a:pt x="1049350" y="136296"/>
                </a:lnTo>
                <a:lnTo>
                  <a:pt x="1158544" y="157772"/>
                </a:lnTo>
                <a:lnTo>
                  <a:pt x="1265389" y="181063"/>
                </a:lnTo>
                <a:lnTo>
                  <a:pt x="1369669" y="206108"/>
                </a:lnTo>
                <a:lnTo>
                  <a:pt x="1471129" y="232803"/>
                </a:lnTo>
                <a:lnTo>
                  <a:pt x="1569554" y="261073"/>
                </a:lnTo>
                <a:lnTo>
                  <a:pt x="1664703" y="290842"/>
                </a:lnTo>
                <a:lnTo>
                  <a:pt x="1756333" y="322021"/>
                </a:lnTo>
                <a:lnTo>
                  <a:pt x="1844230" y="354520"/>
                </a:lnTo>
                <a:lnTo>
                  <a:pt x="1928139" y="388264"/>
                </a:lnTo>
                <a:lnTo>
                  <a:pt x="2007844" y="423176"/>
                </a:lnTo>
                <a:lnTo>
                  <a:pt x="2046033" y="441032"/>
                </a:lnTo>
                <a:lnTo>
                  <a:pt x="2083092" y="459155"/>
                </a:lnTo>
                <a:lnTo>
                  <a:pt x="2118969" y="477520"/>
                </a:lnTo>
                <a:lnTo>
                  <a:pt x="2153653" y="496125"/>
                </a:lnTo>
                <a:lnTo>
                  <a:pt x="2187105" y="514959"/>
                </a:lnTo>
                <a:lnTo>
                  <a:pt x="2250198" y="553250"/>
                </a:lnTo>
                <a:lnTo>
                  <a:pt x="2308021" y="592328"/>
                </a:lnTo>
                <a:lnTo>
                  <a:pt x="2360345" y="632104"/>
                </a:lnTo>
                <a:lnTo>
                  <a:pt x="2406929" y="672477"/>
                </a:lnTo>
                <a:lnTo>
                  <a:pt x="2447531" y="713384"/>
                </a:lnTo>
                <a:lnTo>
                  <a:pt x="2481935" y="754710"/>
                </a:lnTo>
                <a:lnTo>
                  <a:pt x="2509901" y="796366"/>
                </a:lnTo>
                <a:lnTo>
                  <a:pt x="2531211" y="838288"/>
                </a:lnTo>
                <a:lnTo>
                  <a:pt x="2541371" y="868807"/>
                </a:lnTo>
                <a:lnTo>
                  <a:pt x="2506053" y="874331"/>
                </a:lnTo>
                <a:lnTo>
                  <a:pt x="2555481" y="943737"/>
                </a:lnTo>
                <a:lnTo>
                  <a:pt x="2575356" y="881329"/>
                </a:lnTo>
                <a:lnTo>
                  <a:pt x="2581338" y="862558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78195" y="3358896"/>
            <a:ext cx="56070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180" marR="5080" indent="-31115">
              <a:lnSpc>
                <a:spcPts val="1300"/>
              </a:lnSpc>
              <a:spcBef>
                <a:spcPts val="160"/>
              </a:spcBef>
            </a:pPr>
            <a:r>
              <a:rPr sz="1100" b="1" spc="-2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o</a:t>
            </a:r>
            <a:r>
              <a:rPr sz="1100" b="1" spc="-20" dirty="0">
                <a:solidFill>
                  <a:srgbClr val="002D43"/>
                </a:solidFill>
                <a:latin typeface="Tahoma"/>
                <a:cs typeface="Tahoma"/>
              </a:rPr>
              <a:t>n  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Athena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7573" y="1920748"/>
            <a:ext cx="9283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5080" indent="-14859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AWS </a:t>
            </a: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r>
              <a:rPr sz="1000" b="1" spc="-7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Data  </a:t>
            </a: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Catalogue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31293" y="1380744"/>
            <a:ext cx="6177915" cy="1902460"/>
            <a:chOff x="1631293" y="1380744"/>
            <a:chExt cx="6177915" cy="1902460"/>
          </a:xfrm>
        </p:grpSpPr>
        <p:sp>
          <p:nvSpPr>
            <p:cNvPr id="7" name="object 7"/>
            <p:cNvSpPr/>
            <p:nvPr/>
          </p:nvSpPr>
          <p:spPr>
            <a:xfrm>
              <a:off x="1631293" y="1643409"/>
              <a:ext cx="294640" cy="1270635"/>
            </a:xfrm>
            <a:custGeom>
              <a:avLst/>
              <a:gdLst/>
              <a:ahLst/>
              <a:cxnLst/>
              <a:rect l="l" t="t" r="r" b="b"/>
              <a:pathLst>
                <a:path w="294639" h="1270635">
                  <a:moveTo>
                    <a:pt x="162722" y="1234904"/>
                  </a:moveTo>
                  <a:lnTo>
                    <a:pt x="145007" y="1268793"/>
                  </a:lnTo>
                  <a:lnTo>
                    <a:pt x="230187" y="1270330"/>
                  </a:lnTo>
                  <a:lnTo>
                    <a:pt x="209876" y="1242206"/>
                  </a:lnTo>
                  <a:lnTo>
                    <a:pt x="172993" y="1242206"/>
                  </a:lnTo>
                  <a:lnTo>
                    <a:pt x="162722" y="1234904"/>
                  </a:lnTo>
                  <a:close/>
                </a:path>
                <a:path w="294639" h="1270635">
                  <a:moveTo>
                    <a:pt x="164207" y="1232064"/>
                  </a:moveTo>
                  <a:lnTo>
                    <a:pt x="162722" y="1234904"/>
                  </a:lnTo>
                  <a:lnTo>
                    <a:pt x="172993" y="1242206"/>
                  </a:lnTo>
                  <a:lnTo>
                    <a:pt x="174832" y="1239617"/>
                  </a:lnTo>
                  <a:lnTo>
                    <a:pt x="164207" y="1232064"/>
                  </a:lnTo>
                  <a:close/>
                </a:path>
                <a:path w="294639" h="1270635">
                  <a:moveTo>
                    <a:pt x="180308" y="1201263"/>
                  </a:moveTo>
                  <a:lnTo>
                    <a:pt x="164207" y="1232064"/>
                  </a:lnTo>
                  <a:lnTo>
                    <a:pt x="174832" y="1239617"/>
                  </a:lnTo>
                  <a:lnTo>
                    <a:pt x="172993" y="1242206"/>
                  </a:lnTo>
                  <a:lnTo>
                    <a:pt x="209876" y="1242206"/>
                  </a:lnTo>
                  <a:lnTo>
                    <a:pt x="180308" y="1201263"/>
                  </a:lnTo>
                  <a:close/>
                </a:path>
                <a:path w="294639" h="1270635">
                  <a:moveTo>
                    <a:pt x="222489" y="36127"/>
                  </a:moveTo>
                  <a:lnTo>
                    <a:pt x="185835" y="64428"/>
                  </a:lnTo>
                  <a:lnTo>
                    <a:pt x="160441" y="93064"/>
                  </a:lnTo>
                  <a:lnTo>
                    <a:pt x="136149" y="126756"/>
                  </a:lnTo>
                  <a:lnTo>
                    <a:pt x="113151" y="165072"/>
                  </a:lnTo>
                  <a:lnTo>
                    <a:pt x="91686" y="207501"/>
                  </a:lnTo>
                  <a:lnTo>
                    <a:pt x="71945" y="253612"/>
                  </a:lnTo>
                  <a:lnTo>
                    <a:pt x="54143" y="302948"/>
                  </a:lnTo>
                  <a:lnTo>
                    <a:pt x="38492" y="355047"/>
                  </a:lnTo>
                  <a:lnTo>
                    <a:pt x="25206" y="409450"/>
                  </a:lnTo>
                  <a:lnTo>
                    <a:pt x="14499" y="465700"/>
                  </a:lnTo>
                  <a:lnTo>
                    <a:pt x="6586" y="523335"/>
                  </a:lnTo>
                  <a:lnTo>
                    <a:pt x="1678" y="581986"/>
                  </a:lnTo>
                  <a:lnTo>
                    <a:pt x="0" y="640910"/>
                  </a:lnTo>
                  <a:lnTo>
                    <a:pt x="1314" y="699913"/>
                  </a:lnTo>
                  <a:lnTo>
                    <a:pt x="5143" y="758452"/>
                  </a:lnTo>
                  <a:lnTo>
                    <a:pt x="11318" y="816067"/>
                  </a:lnTo>
                  <a:lnTo>
                    <a:pt x="19673" y="872300"/>
                  </a:lnTo>
                  <a:lnTo>
                    <a:pt x="30040" y="926689"/>
                  </a:lnTo>
                  <a:lnTo>
                    <a:pt x="42252" y="978777"/>
                  </a:lnTo>
                  <a:lnTo>
                    <a:pt x="56144" y="1028103"/>
                  </a:lnTo>
                  <a:lnTo>
                    <a:pt x="71547" y="1074207"/>
                  </a:lnTo>
                  <a:lnTo>
                    <a:pt x="88291" y="1116611"/>
                  </a:lnTo>
                  <a:lnTo>
                    <a:pt x="106229" y="1154901"/>
                  </a:lnTo>
                  <a:lnTo>
                    <a:pt x="125191" y="1188599"/>
                  </a:lnTo>
                  <a:lnTo>
                    <a:pt x="155240" y="1229563"/>
                  </a:lnTo>
                  <a:lnTo>
                    <a:pt x="162722" y="1234904"/>
                  </a:lnTo>
                  <a:lnTo>
                    <a:pt x="164207" y="1232064"/>
                  </a:lnTo>
                  <a:lnTo>
                    <a:pt x="157687" y="1227429"/>
                  </a:lnTo>
                  <a:lnTo>
                    <a:pt x="157294" y="1227150"/>
                  </a:lnTo>
                  <a:lnTo>
                    <a:pt x="147471" y="1215222"/>
                  </a:lnTo>
                  <a:lnTo>
                    <a:pt x="137570" y="1201707"/>
                  </a:lnTo>
                  <a:lnTo>
                    <a:pt x="109026" y="1153401"/>
                  </a:lnTo>
                  <a:lnTo>
                    <a:pt x="91188" y="1115312"/>
                  </a:lnTo>
                  <a:lnTo>
                    <a:pt x="74502" y="1073042"/>
                  </a:lnTo>
                  <a:lnTo>
                    <a:pt x="59155" y="1027095"/>
                  </a:lnTo>
                  <a:lnTo>
                    <a:pt x="45308" y="977916"/>
                  </a:lnTo>
                  <a:lnTo>
                    <a:pt x="33131" y="925964"/>
                  </a:lnTo>
                  <a:lnTo>
                    <a:pt x="22792" y="871706"/>
                  </a:lnTo>
                  <a:lnTo>
                    <a:pt x="14458" y="815601"/>
                  </a:lnTo>
                  <a:lnTo>
                    <a:pt x="8300" y="758115"/>
                  </a:lnTo>
                  <a:lnTo>
                    <a:pt x="4483" y="699706"/>
                  </a:lnTo>
                  <a:lnTo>
                    <a:pt x="3175" y="640840"/>
                  </a:lnTo>
                  <a:lnTo>
                    <a:pt x="4862" y="581896"/>
                  </a:lnTo>
                  <a:lnTo>
                    <a:pt x="9749" y="523600"/>
                  </a:lnTo>
                  <a:lnTo>
                    <a:pt x="17645" y="466131"/>
                  </a:lnTo>
                  <a:lnTo>
                    <a:pt x="28324" y="410044"/>
                  </a:lnTo>
                  <a:lnTo>
                    <a:pt x="41577" y="355800"/>
                  </a:lnTo>
                  <a:lnTo>
                    <a:pt x="57184" y="303861"/>
                  </a:lnTo>
                  <a:lnTo>
                    <a:pt x="74932" y="254690"/>
                  </a:lnTo>
                  <a:lnTo>
                    <a:pt x="94604" y="208751"/>
                  </a:lnTo>
                  <a:lnTo>
                    <a:pt x="115985" y="166505"/>
                  </a:lnTo>
                  <a:lnTo>
                    <a:pt x="138838" y="128443"/>
                  </a:lnTo>
                  <a:lnTo>
                    <a:pt x="162972" y="94980"/>
                  </a:lnTo>
                  <a:lnTo>
                    <a:pt x="201058" y="54463"/>
                  </a:lnTo>
                  <a:lnTo>
                    <a:pt x="213904" y="43963"/>
                  </a:lnTo>
                  <a:lnTo>
                    <a:pt x="214142" y="43769"/>
                  </a:lnTo>
                  <a:lnTo>
                    <a:pt x="223525" y="39158"/>
                  </a:lnTo>
                  <a:lnTo>
                    <a:pt x="222489" y="36127"/>
                  </a:lnTo>
                  <a:close/>
                </a:path>
                <a:path w="294639" h="1270635">
                  <a:moveTo>
                    <a:pt x="157294" y="1227150"/>
                  </a:moveTo>
                  <a:lnTo>
                    <a:pt x="157596" y="1227429"/>
                  </a:lnTo>
                  <a:lnTo>
                    <a:pt x="157466" y="1227272"/>
                  </a:lnTo>
                  <a:lnTo>
                    <a:pt x="157294" y="1227150"/>
                  </a:lnTo>
                  <a:close/>
                </a:path>
                <a:path w="294639" h="1270635">
                  <a:moveTo>
                    <a:pt x="157466" y="1227272"/>
                  </a:moveTo>
                  <a:lnTo>
                    <a:pt x="157596" y="1227429"/>
                  </a:lnTo>
                  <a:lnTo>
                    <a:pt x="157466" y="1227272"/>
                  </a:lnTo>
                  <a:close/>
                </a:path>
                <a:path w="294639" h="1270635">
                  <a:moveTo>
                    <a:pt x="157365" y="1227150"/>
                  </a:moveTo>
                  <a:close/>
                </a:path>
                <a:path w="294639" h="1270635">
                  <a:moveTo>
                    <a:pt x="275749" y="30526"/>
                  </a:moveTo>
                  <a:lnTo>
                    <a:pt x="233776" y="30526"/>
                  </a:lnTo>
                  <a:lnTo>
                    <a:pt x="235188" y="33370"/>
                  </a:lnTo>
                  <a:lnTo>
                    <a:pt x="223525" y="39158"/>
                  </a:lnTo>
                  <a:lnTo>
                    <a:pt x="234781" y="72108"/>
                  </a:lnTo>
                  <a:lnTo>
                    <a:pt x="275749" y="30526"/>
                  </a:lnTo>
                  <a:close/>
                </a:path>
                <a:path w="294639" h="1270635">
                  <a:moveTo>
                    <a:pt x="214142" y="43769"/>
                  </a:moveTo>
                  <a:lnTo>
                    <a:pt x="213842" y="43963"/>
                  </a:lnTo>
                  <a:lnTo>
                    <a:pt x="214000" y="43885"/>
                  </a:lnTo>
                  <a:lnTo>
                    <a:pt x="214142" y="43769"/>
                  </a:lnTo>
                  <a:close/>
                </a:path>
                <a:path w="294639" h="1270635">
                  <a:moveTo>
                    <a:pt x="214000" y="43885"/>
                  </a:moveTo>
                  <a:lnTo>
                    <a:pt x="213842" y="43963"/>
                  </a:lnTo>
                  <a:lnTo>
                    <a:pt x="214000" y="43885"/>
                  </a:lnTo>
                  <a:close/>
                </a:path>
                <a:path w="294639" h="1270635">
                  <a:moveTo>
                    <a:pt x="214234" y="43769"/>
                  </a:moveTo>
                  <a:lnTo>
                    <a:pt x="214000" y="43885"/>
                  </a:lnTo>
                  <a:lnTo>
                    <a:pt x="214234" y="43769"/>
                  </a:lnTo>
                  <a:close/>
                </a:path>
                <a:path w="294639" h="1270635">
                  <a:moveTo>
                    <a:pt x="233776" y="30526"/>
                  </a:moveTo>
                  <a:lnTo>
                    <a:pt x="222489" y="36127"/>
                  </a:lnTo>
                  <a:lnTo>
                    <a:pt x="223525" y="39158"/>
                  </a:lnTo>
                  <a:lnTo>
                    <a:pt x="235188" y="33370"/>
                  </a:lnTo>
                  <a:lnTo>
                    <a:pt x="233776" y="30526"/>
                  </a:lnTo>
                  <a:close/>
                </a:path>
                <a:path w="294639" h="1270635">
                  <a:moveTo>
                    <a:pt x="210148" y="0"/>
                  </a:moveTo>
                  <a:lnTo>
                    <a:pt x="222489" y="36127"/>
                  </a:lnTo>
                  <a:lnTo>
                    <a:pt x="233776" y="30526"/>
                  </a:lnTo>
                  <a:lnTo>
                    <a:pt x="275749" y="30526"/>
                  </a:lnTo>
                  <a:lnTo>
                    <a:pt x="294573" y="11421"/>
                  </a:lnTo>
                  <a:lnTo>
                    <a:pt x="210148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3288" y="1380744"/>
              <a:ext cx="548639" cy="5486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0" y="2548127"/>
              <a:ext cx="731519" cy="7315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82679" y="2874015"/>
              <a:ext cx="1685289" cy="81280"/>
            </a:xfrm>
            <a:custGeom>
              <a:avLst/>
              <a:gdLst/>
              <a:ahLst/>
              <a:cxnLst/>
              <a:rect l="l" t="t" r="r" b="b"/>
              <a:pathLst>
                <a:path w="1685290" h="81280">
                  <a:moveTo>
                    <a:pt x="76086" y="4558"/>
                  </a:moveTo>
                  <a:lnTo>
                    <a:pt x="0" y="42885"/>
                  </a:lnTo>
                  <a:lnTo>
                    <a:pt x="76313" y="80758"/>
                  </a:lnTo>
                  <a:lnTo>
                    <a:pt x="76209" y="45871"/>
                  </a:lnTo>
                  <a:lnTo>
                    <a:pt x="63511" y="45871"/>
                  </a:lnTo>
                  <a:lnTo>
                    <a:pt x="63492" y="39521"/>
                  </a:lnTo>
                  <a:lnTo>
                    <a:pt x="76190" y="39483"/>
                  </a:lnTo>
                  <a:lnTo>
                    <a:pt x="76086" y="4558"/>
                  </a:lnTo>
                  <a:close/>
                </a:path>
                <a:path w="1685290" h="81280">
                  <a:moveTo>
                    <a:pt x="1678753" y="34886"/>
                  </a:moveTo>
                  <a:lnTo>
                    <a:pt x="1621261" y="34886"/>
                  </a:lnTo>
                  <a:lnTo>
                    <a:pt x="1621280" y="41236"/>
                  </a:lnTo>
                  <a:lnTo>
                    <a:pt x="1608579" y="41274"/>
                  </a:lnTo>
                  <a:lnTo>
                    <a:pt x="1608683" y="76198"/>
                  </a:lnTo>
                  <a:lnTo>
                    <a:pt x="1684769" y="37872"/>
                  </a:lnTo>
                  <a:lnTo>
                    <a:pt x="1678753" y="34886"/>
                  </a:lnTo>
                  <a:close/>
                </a:path>
                <a:path w="1685290" h="81280">
                  <a:moveTo>
                    <a:pt x="76190" y="39483"/>
                  </a:moveTo>
                  <a:lnTo>
                    <a:pt x="63492" y="39521"/>
                  </a:lnTo>
                  <a:lnTo>
                    <a:pt x="63511" y="45871"/>
                  </a:lnTo>
                  <a:lnTo>
                    <a:pt x="76209" y="45833"/>
                  </a:lnTo>
                  <a:lnTo>
                    <a:pt x="76190" y="39483"/>
                  </a:lnTo>
                  <a:close/>
                </a:path>
                <a:path w="1685290" h="81280">
                  <a:moveTo>
                    <a:pt x="76209" y="45833"/>
                  </a:moveTo>
                  <a:lnTo>
                    <a:pt x="63511" y="45871"/>
                  </a:lnTo>
                  <a:lnTo>
                    <a:pt x="76209" y="45871"/>
                  </a:lnTo>
                  <a:close/>
                </a:path>
                <a:path w="1685290" h="81280">
                  <a:moveTo>
                    <a:pt x="1608560" y="34924"/>
                  </a:moveTo>
                  <a:lnTo>
                    <a:pt x="76190" y="39483"/>
                  </a:lnTo>
                  <a:lnTo>
                    <a:pt x="76209" y="45833"/>
                  </a:lnTo>
                  <a:lnTo>
                    <a:pt x="1608579" y="41274"/>
                  </a:lnTo>
                  <a:lnTo>
                    <a:pt x="1608560" y="34924"/>
                  </a:lnTo>
                  <a:close/>
                </a:path>
                <a:path w="1685290" h="81280">
                  <a:moveTo>
                    <a:pt x="1621261" y="34886"/>
                  </a:moveTo>
                  <a:lnTo>
                    <a:pt x="1608560" y="34924"/>
                  </a:lnTo>
                  <a:lnTo>
                    <a:pt x="1608579" y="41274"/>
                  </a:lnTo>
                  <a:lnTo>
                    <a:pt x="1621280" y="41236"/>
                  </a:lnTo>
                  <a:lnTo>
                    <a:pt x="1621261" y="34886"/>
                  </a:lnTo>
                  <a:close/>
                </a:path>
                <a:path w="1685290" h="81280">
                  <a:moveTo>
                    <a:pt x="1608456" y="0"/>
                  </a:moveTo>
                  <a:lnTo>
                    <a:pt x="1608560" y="34924"/>
                  </a:lnTo>
                  <a:lnTo>
                    <a:pt x="1678753" y="34886"/>
                  </a:lnTo>
                  <a:lnTo>
                    <a:pt x="160845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6" y="2560319"/>
              <a:ext cx="713232" cy="7132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5264" y="2538983"/>
              <a:ext cx="743712" cy="7437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77257" y="3307588"/>
            <a:ext cx="5118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marR="5080" indent="-16827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</a:t>
            </a: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S3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03744" y="3328416"/>
            <a:ext cx="75565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97155">
              <a:lnSpc>
                <a:spcPts val="1300"/>
              </a:lnSpc>
              <a:spcBef>
                <a:spcPts val="160"/>
              </a:spcBef>
            </a:pP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Amazon  </a:t>
            </a:r>
            <a:r>
              <a:rPr sz="1100" b="1" spc="-15" dirty="0">
                <a:solidFill>
                  <a:srgbClr val="002D43"/>
                </a:solidFill>
                <a:latin typeface="Tahoma"/>
                <a:cs typeface="Tahoma"/>
              </a:rPr>
              <a:t>Q</a:t>
            </a:r>
            <a:r>
              <a:rPr sz="1100" b="1" spc="-10" dirty="0">
                <a:solidFill>
                  <a:srgbClr val="002D43"/>
                </a:solidFill>
                <a:latin typeface="Tahoma"/>
                <a:cs typeface="Tahoma"/>
              </a:rPr>
              <a:t>ui</a:t>
            </a:r>
            <a:r>
              <a:rPr sz="1100" b="1" spc="-60" dirty="0">
                <a:solidFill>
                  <a:srgbClr val="002D43"/>
                </a:solidFill>
                <a:latin typeface="Tahoma"/>
                <a:cs typeface="Tahoma"/>
              </a:rPr>
              <a:t>c</a:t>
            </a:r>
            <a:r>
              <a:rPr sz="1100" b="1" spc="-30" dirty="0">
                <a:solidFill>
                  <a:srgbClr val="002D43"/>
                </a:solidFill>
                <a:latin typeface="Tahoma"/>
                <a:cs typeface="Tahoma"/>
              </a:rPr>
              <a:t>k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S</a:t>
            </a:r>
            <a:r>
              <a:rPr sz="1100" b="1" spc="-10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1100" b="1" spc="-50" dirty="0">
                <a:solidFill>
                  <a:srgbClr val="002D43"/>
                </a:solidFill>
                <a:latin typeface="Tahoma"/>
                <a:cs typeface="Tahoma"/>
              </a:rPr>
              <a:t>g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h</a:t>
            </a:r>
            <a:r>
              <a:rPr sz="1100" b="1" spc="-25" dirty="0">
                <a:solidFill>
                  <a:srgbClr val="002D43"/>
                </a:solidFill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55" y="17779"/>
            <a:ext cx="7421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Ad-Hoc </a:t>
            </a:r>
            <a:r>
              <a:rPr spc="-90" dirty="0"/>
              <a:t>Analysis and </a:t>
            </a:r>
            <a:r>
              <a:rPr spc="-114" dirty="0"/>
              <a:t>Reports </a:t>
            </a:r>
            <a:r>
              <a:rPr spc="-330" dirty="0"/>
              <a:t>– </a:t>
            </a:r>
            <a:r>
              <a:rPr spc="-95" dirty="0"/>
              <a:t>Lab </a:t>
            </a:r>
            <a:r>
              <a:rPr spc="-110" dirty="0"/>
              <a:t>scenario </a:t>
            </a:r>
            <a:r>
              <a:rPr spc="-330" dirty="0"/>
              <a:t>– </a:t>
            </a:r>
            <a:r>
              <a:rPr spc="-80" dirty="0"/>
              <a:t>prep</a:t>
            </a:r>
            <a:r>
              <a:rPr spc="-370" dirty="0"/>
              <a:t> </a:t>
            </a:r>
            <a:r>
              <a:rPr spc="-125"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2471597" y="1617573"/>
            <a:ext cx="2557145" cy="1337945"/>
          </a:xfrm>
          <a:custGeom>
            <a:avLst/>
            <a:gdLst/>
            <a:ahLst/>
            <a:cxnLst/>
            <a:rect l="l" t="t" r="r" b="b"/>
            <a:pathLst>
              <a:path w="2557145" h="1337945">
                <a:moveTo>
                  <a:pt x="2199881" y="1299337"/>
                </a:moveTo>
                <a:lnTo>
                  <a:pt x="2123681" y="1261224"/>
                </a:lnTo>
                <a:lnTo>
                  <a:pt x="2123681" y="1297736"/>
                </a:lnTo>
                <a:lnTo>
                  <a:pt x="1165212" y="1296314"/>
                </a:lnTo>
                <a:lnTo>
                  <a:pt x="1160805" y="1296238"/>
                </a:lnTo>
                <a:lnTo>
                  <a:pt x="1157732" y="1296085"/>
                </a:lnTo>
                <a:lnTo>
                  <a:pt x="194767" y="1294599"/>
                </a:lnTo>
                <a:lnTo>
                  <a:pt x="182067" y="1294587"/>
                </a:lnTo>
                <a:lnTo>
                  <a:pt x="194767" y="1294587"/>
                </a:lnTo>
                <a:lnTo>
                  <a:pt x="194767" y="1258074"/>
                </a:lnTo>
                <a:lnTo>
                  <a:pt x="118567" y="1296174"/>
                </a:lnTo>
                <a:lnTo>
                  <a:pt x="194754" y="1334274"/>
                </a:lnTo>
                <a:lnTo>
                  <a:pt x="194767" y="1297774"/>
                </a:lnTo>
                <a:lnTo>
                  <a:pt x="1157681" y="1299260"/>
                </a:lnTo>
                <a:lnTo>
                  <a:pt x="1160653" y="1299413"/>
                </a:lnTo>
                <a:lnTo>
                  <a:pt x="1165161" y="1299489"/>
                </a:lnTo>
                <a:lnTo>
                  <a:pt x="2123681" y="1300911"/>
                </a:lnTo>
                <a:lnTo>
                  <a:pt x="2123668" y="1337424"/>
                </a:lnTo>
                <a:lnTo>
                  <a:pt x="2196719" y="1300911"/>
                </a:lnTo>
                <a:lnTo>
                  <a:pt x="2199881" y="1299337"/>
                </a:lnTo>
                <a:close/>
              </a:path>
              <a:path w="2557145" h="1337945">
                <a:moveTo>
                  <a:pt x="2557068" y="943660"/>
                </a:moveTo>
                <a:lnTo>
                  <a:pt x="2553347" y="901052"/>
                </a:lnTo>
                <a:lnTo>
                  <a:pt x="2542336" y="858405"/>
                </a:lnTo>
                <a:lnTo>
                  <a:pt x="2524277" y="815962"/>
                </a:lnTo>
                <a:lnTo>
                  <a:pt x="2499423" y="773811"/>
                </a:lnTo>
                <a:lnTo>
                  <a:pt x="2468016" y="732028"/>
                </a:lnTo>
                <a:lnTo>
                  <a:pt x="2430284" y="690676"/>
                </a:lnTo>
                <a:lnTo>
                  <a:pt x="2386482" y="649859"/>
                </a:lnTo>
                <a:lnTo>
                  <a:pt x="2336850" y="609638"/>
                </a:lnTo>
                <a:lnTo>
                  <a:pt x="2281593" y="570090"/>
                </a:lnTo>
                <a:lnTo>
                  <a:pt x="2220976" y="531304"/>
                </a:lnTo>
                <a:lnTo>
                  <a:pt x="2155202" y="493356"/>
                </a:lnTo>
                <a:lnTo>
                  <a:pt x="2120468" y="474726"/>
                </a:lnTo>
                <a:lnTo>
                  <a:pt x="2084539" y="456336"/>
                </a:lnTo>
                <a:lnTo>
                  <a:pt x="2047430" y="438188"/>
                </a:lnTo>
                <a:lnTo>
                  <a:pt x="2009190" y="420306"/>
                </a:lnTo>
                <a:lnTo>
                  <a:pt x="1929409" y="385356"/>
                </a:lnTo>
                <a:lnTo>
                  <a:pt x="1845411" y="351574"/>
                </a:lnTo>
                <a:lnTo>
                  <a:pt x="1757438" y="319049"/>
                </a:lnTo>
                <a:lnTo>
                  <a:pt x="1665732" y="287845"/>
                </a:lnTo>
                <a:lnTo>
                  <a:pt x="1570507" y="258051"/>
                </a:lnTo>
                <a:lnTo>
                  <a:pt x="1472006" y="229755"/>
                </a:lnTo>
                <a:lnTo>
                  <a:pt x="1370482" y="203034"/>
                </a:lnTo>
                <a:lnTo>
                  <a:pt x="1266139" y="177977"/>
                </a:lnTo>
                <a:lnTo>
                  <a:pt x="1159217" y="154660"/>
                </a:lnTo>
                <a:lnTo>
                  <a:pt x="1049972" y="133172"/>
                </a:lnTo>
                <a:lnTo>
                  <a:pt x="938606" y="113601"/>
                </a:lnTo>
                <a:lnTo>
                  <a:pt x="825385" y="96012"/>
                </a:lnTo>
                <a:lnTo>
                  <a:pt x="710514" y="80505"/>
                </a:lnTo>
                <a:lnTo>
                  <a:pt x="594245" y="67157"/>
                </a:lnTo>
                <a:lnTo>
                  <a:pt x="476796" y="56045"/>
                </a:lnTo>
                <a:lnTo>
                  <a:pt x="358419" y="47256"/>
                </a:lnTo>
                <a:lnTo>
                  <a:pt x="239344" y="40881"/>
                </a:lnTo>
                <a:lnTo>
                  <a:pt x="119799" y="36995"/>
                </a:lnTo>
                <a:lnTo>
                  <a:pt x="76212" y="36512"/>
                </a:lnTo>
                <a:lnTo>
                  <a:pt x="76212" y="36372"/>
                </a:lnTo>
                <a:lnTo>
                  <a:pt x="76606" y="0"/>
                </a:lnTo>
                <a:lnTo>
                  <a:pt x="0" y="37261"/>
                </a:lnTo>
                <a:lnTo>
                  <a:pt x="75768" y="76200"/>
                </a:lnTo>
                <a:lnTo>
                  <a:pt x="76174" y="39687"/>
                </a:lnTo>
                <a:lnTo>
                  <a:pt x="119697" y="40170"/>
                </a:lnTo>
                <a:lnTo>
                  <a:pt x="239179" y="44043"/>
                </a:lnTo>
                <a:lnTo>
                  <a:pt x="358190" y="50419"/>
                </a:lnTo>
                <a:lnTo>
                  <a:pt x="476504" y="59207"/>
                </a:lnTo>
                <a:lnTo>
                  <a:pt x="593877" y="70307"/>
                </a:lnTo>
                <a:lnTo>
                  <a:pt x="710095" y="83654"/>
                </a:lnTo>
                <a:lnTo>
                  <a:pt x="824890" y="99148"/>
                </a:lnTo>
                <a:lnTo>
                  <a:pt x="938060" y="116725"/>
                </a:lnTo>
                <a:lnTo>
                  <a:pt x="1049350" y="136296"/>
                </a:lnTo>
                <a:lnTo>
                  <a:pt x="1158544" y="157772"/>
                </a:lnTo>
                <a:lnTo>
                  <a:pt x="1265389" y="181063"/>
                </a:lnTo>
                <a:lnTo>
                  <a:pt x="1369669" y="206108"/>
                </a:lnTo>
                <a:lnTo>
                  <a:pt x="1471129" y="232803"/>
                </a:lnTo>
                <a:lnTo>
                  <a:pt x="1569554" y="261073"/>
                </a:lnTo>
                <a:lnTo>
                  <a:pt x="1664703" y="290842"/>
                </a:lnTo>
                <a:lnTo>
                  <a:pt x="1756333" y="322021"/>
                </a:lnTo>
                <a:lnTo>
                  <a:pt x="1844230" y="354520"/>
                </a:lnTo>
                <a:lnTo>
                  <a:pt x="1928139" y="388264"/>
                </a:lnTo>
                <a:lnTo>
                  <a:pt x="2007844" y="423176"/>
                </a:lnTo>
                <a:lnTo>
                  <a:pt x="2046033" y="441032"/>
                </a:lnTo>
                <a:lnTo>
                  <a:pt x="2083092" y="459155"/>
                </a:lnTo>
                <a:lnTo>
                  <a:pt x="2118969" y="477520"/>
                </a:lnTo>
                <a:lnTo>
                  <a:pt x="2153653" y="496125"/>
                </a:lnTo>
                <a:lnTo>
                  <a:pt x="2187105" y="514959"/>
                </a:lnTo>
                <a:lnTo>
                  <a:pt x="2250198" y="553250"/>
                </a:lnTo>
                <a:lnTo>
                  <a:pt x="2308021" y="592328"/>
                </a:lnTo>
                <a:lnTo>
                  <a:pt x="2360345" y="632104"/>
                </a:lnTo>
                <a:lnTo>
                  <a:pt x="2406929" y="672477"/>
                </a:lnTo>
                <a:lnTo>
                  <a:pt x="2447531" y="713384"/>
                </a:lnTo>
                <a:lnTo>
                  <a:pt x="2481935" y="754710"/>
                </a:lnTo>
                <a:lnTo>
                  <a:pt x="2509901" y="796366"/>
                </a:lnTo>
                <a:lnTo>
                  <a:pt x="2531211" y="838288"/>
                </a:lnTo>
                <a:lnTo>
                  <a:pt x="2545638" y="880376"/>
                </a:lnTo>
                <a:lnTo>
                  <a:pt x="2552954" y="922553"/>
                </a:lnTo>
                <a:lnTo>
                  <a:pt x="2553893" y="943800"/>
                </a:lnTo>
                <a:lnTo>
                  <a:pt x="2557068" y="94366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78195" y="3358896"/>
            <a:ext cx="56070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180" marR="5080" indent="-31115">
              <a:lnSpc>
                <a:spcPts val="1300"/>
              </a:lnSpc>
              <a:spcBef>
                <a:spcPts val="160"/>
              </a:spcBef>
            </a:pPr>
            <a:r>
              <a:rPr sz="1100" b="1" spc="-2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o</a:t>
            </a:r>
            <a:r>
              <a:rPr sz="1100" b="1" spc="-20" dirty="0">
                <a:solidFill>
                  <a:srgbClr val="002D43"/>
                </a:solidFill>
                <a:latin typeface="Tahoma"/>
                <a:cs typeface="Tahoma"/>
              </a:rPr>
              <a:t>n  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Athena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7573" y="1920748"/>
            <a:ext cx="9283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5080" indent="-14859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AWS </a:t>
            </a: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r>
              <a:rPr sz="1000" b="1" spc="-7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Data  </a:t>
            </a: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Catalogue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31293" y="1380744"/>
            <a:ext cx="3751579" cy="1899285"/>
            <a:chOff x="1631293" y="1380744"/>
            <a:chExt cx="3751579" cy="1899285"/>
          </a:xfrm>
        </p:grpSpPr>
        <p:sp>
          <p:nvSpPr>
            <p:cNvPr id="7" name="object 7"/>
            <p:cNvSpPr/>
            <p:nvPr/>
          </p:nvSpPr>
          <p:spPr>
            <a:xfrm>
              <a:off x="1631293" y="1643409"/>
              <a:ext cx="294640" cy="1270635"/>
            </a:xfrm>
            <a:custGeom>
              <a:avLst/>
              <a:gdLst/>
              <a:ahLst/>
              <a:cxnLst/>
              <a:rect l="l" t="t" r="r" b="b"/>
              <a:pathLst>
                <a:path w="294639" h="1270635">
                  <a:moveTo>
                    <a:pt x="162722" y="1234904"/>
                  </a:moveTo>
                  <a:lnTo>
                    <a:pt x="145007" y="1268793"/>
                  </a:lnTo>
                  <a:lnTo>
                    <a:pt x="230187" y="1270330"/>
                  </a:lnTo>
                  <a:lnTo>
                    <a:pt x="209876" y="1242206"/>
                  </a:lnTo>
                  <a:lnTo>
                    <a:pt x="172993" y="1242206"/>
                  </a:lnTo>
                  <a:lnTo>
                    <a:pt x="162722" y="1234904"/>
                  </a:lnTo>
                  <a:close/>
                </a:path>
                <a:path w="294639" h="1270635">
                  <a:moveTo>
                    <a:pt x="164207" y="1232064"/>
                  </a:moveTo>
                  <a:lnTo>
                    <a:pt x="162722" y="1234904"/>
                  </a:lnTo>
                  <a:lnTo>
                    <a:pt x="172993" y="1242206"/>
                  </a:lnTo>
                  <a:lnTo>
                    <a:pt x="174832" y="1239617"/>
                  </a:lnTo>
                  <a:lnTo>
                    <a:pt x="164207" y="1232064"/>
                  </a:lnTo>
                  <a:close/>
                </a:path>
                <a:path w="294639" h="1270635">
                  <a:moveTo>
                    <a:pt x="180308" y="1201263"/>
                  </a:moveTo>
                  <a:lnTo>
                    <a:pt x="164207" y="1232064"/>
                  </a:lnTo>
                  <a:lnTo>
                    <a:pt x="174832" y="1239617"/>
                  </a:lnTo>
                  <a:lnTo>
                    <a:pt x="172993" y="1242206"/>
                  </a:lnTo>
                  <a:lnTo>
                    <a:pt x="209876" y="1242206"/>
                  </a:lnTo>
                  <a:lnTo>
                    <a:pt x="180308" y="1201263"/>
                  </a:lnTo>
                  <a:close/>
                </a:path>
                <a:path w="294639" h="1270635">
                  <a:moveTo>
                    <a:pt x="222489" y="36127"/>
                  </a:moveTo>
                  <a:lnTo>
                    <a:pt x="185835" y="64428"/>
                  </a:lnTo>
                  <a:lnTo>
                    <a:pt x="160441" y="93064"/>
                  </a:lnTo>
                  <a:lnTo>
                    <a:pt x="136149" y="126756"/>
                  </a:lnTo>
                  <a:lnTo>
                    <a:pt x="113151" y="165072"/>
                  </a:lnTo>
                  <a:lnTo>
                    <a:pt x="91686" y="207501"/>
                  </a:lnTo>
                  <a:lnTo>
                    <a:pt x="71945" y="253612"/>
                  </a:lnTo>
                  <a:lnTo>
                    <a:pt x="54143" y="302948"/>
                  </a:lnTo>
                  <a:lnTo>
                    <a:pt x="38492" y="355047"/>
                  </a:lnTo>
                  <a:lnTo>
                    <a:pt x="25206" y="409450"/>
                  </a:lnTo>
                  <a:lnTo>
                    <a:pt x="14499" y="465700"/>
                  </a:lnTo>
                  <a:lnTo>
                    <a:pt x="6586" y="523335"/>
                  </a:lnTo>
                  <a:lnTo>
                    <a:pt x="1678" y="581986"/>
                  </a:lnTo>
                  <a:lnTo>
                    <a:pt x="0" y="640910"/>
                  </a:lnTo>
                  <a:lnTo>
                    <a:pt x="1314" y="699913"/>
                  </a:lnTo>
                  <a:lnTo>
                    <a:pt x="5143" y="758452"/>
                  </a:lnTo>
                  <a:lnTo>
                    <a:pt x="11318" y="816067"/>
                  </a:lnTo>
                  <a:lnTo>
                    <a:pt x="19673" y="872300"/>
                  </a:lnTo>
                  <a:lnTo>
                    <a:pt x="30040" y="926689"/>
                  </a:lnTo>
                  <a:lnTo>
                    <a:pt x="42252" y="978777"/>
                  </a:lnTo>
                  <a:lnTo>
                    <a:pt x="56144" y="1028103"/>
                  </a:lnTo>
                  <a:lnTo>
                    <a:pt x="71547" y="1074207"/>
                  </a:lnTo>
                  <a:lnTo>
                    <a:pt x="88291" y="1116611"/>
                  </a:lnTo>
                  <a:lnTo>
                    <a:pt x="106229" y="1154901"/>
                  </a:lnTo>
                  <a:lnTo>
                    <a:pt x="125191" y="1188599"/>
                  </a:lnTo>
                  <a:lnTo>
                    <a:pt x="155240" y="1229563"/>
                  </a:lnTo>
                  <a:lnTo>
                    <a:pt x="162722" y="1234904"/>
                  </a:lnTo>
                  <a:lnTo>
                    <a:pt x="164207" y="1232064"/>
                  </a:lnTo>
                  <a:lnTo>
                    <a:pt x="157687" y="1227429"/>
                  </a:lnTo>
                  <a:lnTo>
                    <a:pt x="157294" y="1227150"/>
                  </a:lnTo>
                  <a:lnTo>
                    <a:pt x="147471" y="1215222"/>
                  </a:lnTo>
                  <a:lnTo>
                    <a:pt x="137570" y="1201707"/>
                  </a:lnTo>
                  <a:lnTo>
                    <a:pt x="109026" y="1153401"/>
                  </a:lnTo>
                  <a:lnTo>
                    <a:pt x="91188" y="1115312"/>
                  </a:lnTo>
                  <a:lnTo>
                    <a:pt x="74502" y="1073042"/>
                  </a:lnTo>
                  <a:lnTo>
                    <a:pt x="59155" y="1027095"/>
                  </a:lnTo>
                  <a:lnTo>
                    <a:pt x="45308" y="977916"/>
                  </a:lnTo>
                  <a:lnTo>
                    <a:pt x="33131" y="925964"/>
                  </a:lnTo>
                  <a:lnTo>
                    <a:pt x="22792" y="871706"/>
                  </a:lnTo>
                  <a:lnTo>
                    <a:pt x="14458" y="815601"/>
                  </a:lnTo>
                  <a:lnTo>
                    <a:pt x="8300" y="758115"/>
                  </a:lnTo>
                  <a:lnTo>
                    <a:pt x="4483" y="699706"/>
                  </a:lnTo>
                  <a:lnTo>
                    <a:pt x="3175" y="640840"/>
                  </a:lnTo>
                  <a:lnTo>
                    <a:pt x="4862" y="581896"/>
                  </a:lnTo>
                  <a:lnTo>
                    <a:pt x="9749" y="523600"/>
                  </a:lnTo>
                  <a:lnTo>
                    <a:pt x="17645" y="466131"/>
                  </a:lnTo>
                  <a:lnTo>
                    <a:pt x="28324" y="410044"/>
                  </a:lnTo>
                  <a:lnTo>
                    <a:pt x="41577" y="355800"/>
                  </a:lnTo>
                  <a:lnTo>
                    <a:pt x="57184" y="303861"/>
                  </a:lnTo>
                  <a:lnTo>
                    <a:pt x="74932" y="254690"/>
                  </a:lnTo>
                  <a:lnTo>
                    <a:pt x="94604" y="208751"/>
                  </a:lnTo>
                  <a:lnTo>
                    <a:pt x="115985" y="166505"/>
                  </a:lnTo>
                  <a:lnTo>
                    <a:pt x="138838" y="128443"/>
                  </a:lnTo>
                  <a:lnTo>
                    <a:pt x="162972" y="94980"/>
                  </a:lnTo>
                  <a:lnTo>
                    <a:pt x="201058" y="54463"/>
                  </a:lnTo>
                  <a:lnTo>
                    <a:pt x="213904" y="43963"/>
                  </a:lnTo>
                  <a:lnTo>
                    <a:pt x="214142" y="43769"/>
                  </a:lnTo>
                  <a:lnTo>
                    <a:pt x="223525" y="39158"/>
                  </a:lnTo>
                  <a:lnTo>
                    <a:pt x="222489" y="36127"/>
                  </a:lnTo>
                  <a:close/>
                </a:path>
                <a:path w="294639" h="1270635">
                  <a:moveTo>
                    <a:pt x="157294" y="1227150"/>
                  </a:moveTo>
                  <a:lnTo>
                    <a:pt x="157596" y="1227429"/>
                  </a:lnTo>
                  <a:lnTo>
                    <a:pt x="157466" y="1227272"/>
                  </a:lnTo>
                  <a:lnTo>
                    <a:pt x="157294" y="1227150"/>
                  </a:lnTo>
                  <a:close/>
                </a:path>
                <a:path w="294639" h="1270635">
                  <a:moveTo>
                    <a:pt x="157466" y="1227272"/>
                  </a:moveTo>
                  <a:lnTo>
                    <a:pt x="157596" y="1227429"/>
                  </a:lnTo>
                  <a:lnTo>
                    <a:pt x="157466" y="1227272"/>
                  </a:lnTo>
                  <a:close/>
                </a:path>
                <a:path w="294639" h="1270635">
                  <a:moveTo>
                    <a:pt x="157365" y="1227150"/>
                  </a:moveTo>
                  <a:close/>
                </a:path>
                <a:path w="294639" h="1270635">
                  <a:moveTo>
                    <a:pt x="275749" y="30526"/>
                  </a:moveTo>
                  <a:lnTo>
                    <a:pt x="233776" y="30526"/>
                  </a:lnTo>
                  <a:lnTo>
                    <a:pt x="235188" y="33370"/>
                  </a:lnTo>
                  <a:lnTo>
                    <a:pt x="223525" y="39158"/>
                  </a:lnTo>
                  <a:lnTo>
                    <a:pt x="234781" y="72108"/>
                  </a:lnTo>
                  <a:lnTo>
                    <a:pt x="275749" y="30526"/>
                  </a:lnTo>
                  <a:close/>
                </a:path>
                <a:path w="294639" h="1270635">
                  <a:moveTo>
                    <a:pt x="214142" y="43769"/>
                  </a:moveTo>
                  <a:lnTo>
                    <a:pt x="213842" y="43963"/>
                  </a:lnTo>
                  <a:lnTo>
                    <a:pt x="214000" y="43885"/>
                  </a:lnTo>
                  <a:lnTo>
                    <a:pt x="214142" y="43769"/>
                  </a:lnTo>
                  <a:close/>
                </a:path>
                <a:path w="294639" h="1270635">
                  <a:moveTo>
                    <a:pt x="214000" y="43885"/>
                  </a:moveTo>
                  <a:lnTo>
                    <a:pt x="213842" y="43963"/>
                  </a:lnTo>
                  <a:lnTo>
                    <a:pt x="214000" y="43885"/>
                  </a:lnTo>
                  <a:close/>
                </a:path>
                <a:path w="294639" h="1270635">
                  <a:moveTo>
                    <a:pt x="214234" y="43769"/>
                  </a:moveTo>
                  <a:lnTo>
                    <a:pt x="214000" y="43885"/>
                  </a:lnTo>
                  <a:lnTo>
                    <a:pt x="214234" y="43769"/>
                  </a:lnTo>
                  <a:close/>
                </a:path>
                <a:path w="294639" h="1270635">
                  <a:moveTo>
                    <a:pt x="233776" y="30526"/>
                  </a:moveTo>
                  <a:lnTo>
                    <a:pt x="222489" y="36127"/>
                  </a:lnTo>
                  <a:lnTo>
                    <a:pt x="223525" y="39158"/>
                  </a:lnTo>
                  <a:lnTo>
                    <a:pt x="235188" y="33370"/>
                  </a:lnTo>
                  <a:lnTo>
                    <a:pt x="233776" y="30526"/>
                  </a:lnTo>
                  <a:close/>
                </a:path>
                <a:path w="294639" h="1270635">
                  <a:moveTo>
                    <a:pt x="210148" y="0"/>
                  </a:moveTo>
                  <a:lnTo>
                    <a:pt x="222489" y="36127"/>
                  </a:lnTo>
                  <a:lnTo>
                    <a:pt x="233776" y="30526"/>
                  </a:lnTo>
                  <a:lnTo>
                    <a:pt x="275749" y="30526"/>
                  </a:lnTo>
                  <a:lnTo>
                    <a:pt x="294573" y="11421"/>
                  </a:lnTo>
                  <a:lnTo>
                    <a:pt x="210148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3288" y="1380744"/>
              <a:ext cx="548639" cy="5486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0" y="2548127"/>
              <a:ext cx="731519" cy="7315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6" y="2560319"/>
              <a:ext cx="713232" cy="71323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77257" y="3307588"/>
            <a:ext cx="5118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marR="5080" indent="-16827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</a:t>
            </a: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S3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95300" y="1500123"/>
            <a:ext cx="5772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Athena  Hive</a:t>
            </a:r>
            <a:r>
              <a:rPr sz="1000" b="1" spc="-10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DDL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55" y="17779"/>
            <a:ext cx="7421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Ad-Hoc </a:t>
            </a:r>
            <a:r>
              <a:rPr spc="-90" dirty="0"/>
              <a:t>Analysis and </a:t>
            </a:r>
            <a:r>
              <a:rPr spc="-114" dirty="0"/>
              <a:t>Reports </a:t>
            </a:r>
            <a:r>
              <a:rPr spc="-330" dirty="0"/>
              <a:t>– </a:t>
            </a:r>
            <a:r>
              <a:rPr spc="-95" dirty="0"/>
              <a:t>Lab </a:t>
            </a:r>
            <a:r>
              <a:rPr spc="-110" dirty="0"/>
              <a:t>scenario </a:t>
            </a:r>
            <a:r>
              <a:rPr spc="-330" dirty="0"/>
              <a:t>– </a:t>
            </a:r>
            <a:r>
              <a:rPr spc="-80" dirty="0"/>
              <a:t>prep</a:t>
            </a:r>
            <a:r>
              <a:rPr spc="-370" dirty="0"/>
              <a:t> </a:t>
            </a:r>
            <a:r>
              <a:rPr spc="-125"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31293" y="1380744"/>
            <a:ext cx="3751579" cy="1899285"/>
            <a:chOff x="1631293" y="1380744"/>
            <a:chExt cx="3751579" cy="1899285"/>
          </a:xfrm>
        </p:grpSpPr>
        <p:sp>
          <p:nvSpPr>
            <p:cNvPr id="4" name="object 4"/>
            <p:cNvSpPr/>
            <p:nvPr/>
          </p:nvSpPr>
          <p:spPr>
            <a:xfrm>
              <a:off x="1631289" y="1617573"/>
              <a:ext cx="3422015" cy="1334770"/>
            </a:xfrm>
            <a:custGeom>
              <a:avLst/>
              <a:gdLst/>
              <a:ahLst/>
              <a:cxnLst/>
              <a:rect l="l" t="t" r="r" b="b"/>
              <a:pathLst>
                <a:path w="3422015" h="1334770">
                  <a:moveTo>
                    <a:pt x="294576" y="37261"/>
                  </a:moveTo>
                  <a:lnTo>
                    <a:pt x="210146" y="25844"/>
                  </a:lnTo>
                  <a:lnTo>
                    <a:pt x="222491" y="61976"/>
                  </a:lnTo>
                  <a:lnTo>
                    <a:pt x="212318" y="67017"/>
                  </a:lnTo>
                  <a:lnTo>
                    <a:pt x="173012" y="103924"/>
                  </a:lnTo>
                  <a:lnTo>
                    <a:pt x="148145" y="135153"/>
                  </a:lnTo>
                  <a:lnTo>
                    <a:pt x="124472" y="171196"/>
                  </a:lnTo>
                  <a:lnTo>
                    <a:pt x="91681" y="233337"/>
                  </a:lnTo>
                  <a:lnTo>
                    <a:pt x="71945" y="279450"/>
                  </a:lnTo>
                  <a:lnTo>
                    <a:pt x="54140" y="328790"/>
                  </a:lnTo>
                  <a:lnTo>
                    <a:pt x="38493" y="380885"/>
                  </a:lnTo>
                  <a:lnTo>
                    <a:pt x="25209" y="435292"/>
                  </a:lnTo>
                  <a:lnTo>
                    <a:pt x="14503" y="491540"/>
                  </a:lnTo>
                  <a:lnTo>
                    <a:pt x="6578" y="549173"/>
                  </a:lnTo>
                  <a:lnTo>
                    <a:pt x="1676" y="607822"/>
                  </a:lnTo>
                  <a:lnTo>
                    <a:pt x="0" y="666750"/>
                  </a:lnTo>
                  <a:lnTo>
                    <a:pt x="1308" y="725754"/>
                  </a:lnTo>
                  <a:lnTo>
                    <a:pt x="5143" y="784288"/>
                  </a:lnTo>
                  <a:lnTo>
                    <a:pt x="11315" y="841908"/>
                  </a:lnTo>
                  <a:lnTo>
                    <a:pt x="19672" y="898144"/>
                  </a:lnTo>
                  <a:lnTo>
                    <a:pt x="30035" y="952525"/>
                  </a:lnTo>
                  <a:lnTo>
                    <a:pt x="42252" y="1004620"/>
                  </a:lnTo>
                  <a:lnTo>
                    <a:pt x="56146" y="1053947"/>
                  </a:lnTo>
                  <a:lnTo>
                    <a:pt x="71551" y="1100048"/>
                  </a:lnTo>
                  <a:lnTo>
                    <a:pt x="88290" y="1142453"/>
                  </a:lnTo>
                  <a:lnTo>
                    <a:pt x="106222" y="1180744"/>
                  </a:lnTo>
                  <a:lnTo>
                    <a:pt x="125183" y="1214437"/>
                  </a:lnTo>
                  <a:lnTo>
                    <a:pt x="155244" y="1255407"/>
                  </a:lnTo>
                  <a:lnTo>
                    <a:pt x="162725" y="1260741"/>
                  </a:lnTo>
                  <a:lnTo>
                    <a:pt x="145008" y="1294638"/>
                  </a:lnTo>
                  <a:lnTo>
                    <a:pt x="230187" y="1296174"/>
                  </a:lnTo>
                  <a:lnTo>
                    <a:pt x="209880" y="1268044"/>
                  </a:lnTo>
                  <a:lnTo>
                    <a:pt x="180301" y="1227099"/>
                  </a:lnTo>
                  <a:lnTo>
                    <a:pt x="164211" y="1257909"/>
                  </a:lnTo>
                  <a:lnTo>
                    <a:pt x="157683" y="1253274"/>
                  </a:lnTo>
                  <a:lnTo>
                    <a:pt x="127850" y="1212697"/>
                  </a:lnTo>
                  <a:lnTo>
                    <a:pt x="109029" y="1179245"/>
                  </a:lnTo>
                  <a:lnTo>
                    <a:pt x="91186" y="1141158"/>
                  </a:lnTo>
                  <a:lnTo>
                    <a:pt x="74498" y="1098880"/>
                  </a:lnTo>
                  <a:lnTo>
                    <a:pt x="59156" y="1052931"/>
                  </a:lnTo>
                  <a:lnTo>
                    <a:pt x="45300" y="1003757"/>
                  </a:lnTo>
                  <a:lnTo>
                    <a:pt x="33134" y="951801"/>
                  </a:lnTo>
                  <a:lnTo>
                    <a:pt x="22796" y="897547"/>
                  </a:lnTo>
                  <a:lnTo>
                    <a:pt x="14452" y="841438"/>
                  </a:lnTo>
                  <a:lnTo>
                    <a:pt x="8293" y="783958"/>
                  </a:lnTo>
                  <a:lnTo>
                    <a:pt x="4483" y="725551"/>
                  </a:lnTo>
                  <a:lnTo>
                    <a:pt x="3175" y="666686"/>
                  </a:lnTo>
                  <a:lnTo>
                    <a:pt x="4864" y="607733"/>
                  </a:lnTo>
                  <a:lnTo>
                    <a:pt x="9753" y="549440"/>
                  </a:lnTo>
                  <a:lnTo>
                    <a:pt x="17640" y="491972"/>
                  </a:lnTo>
                  <a:lnTo>
                    <a:pt x="28321" y="435889"/>
                  </a:lnTo>
                  <a:lnTo>
                    <a:pt x="41579" y="381647"/>
                  </a:lnTo>
                  <a:lnTo>
                    <a:pt x="57188" y="329704"/>
                  </a:lnTo>
                  <a:lnTo>
                    <a:pt x="74930" y="280530"/>
                  </a:lnTo>
                  <a:lnTo>
                    <a:pt x="94602" y="234594"/>
                  </a:lnTo>
                  <a:lnTo>
                    <a:pt x="115989" y="192341"/>
                  </a:lnTo>
                  <a:lnTo>
                    <a:pt x="138836" y="154279"/>
                  </a:lnTo>
                  <a:lnTo>
                    <a:pt x="162966" y="120827"/>
                  </a:lnTo>
                  <a:lnTo>
                    <a:pt x="201053" y="80302"/>
                  </a:lnTo>
                  <a:lnTo>
                    <a:pt x="213906" y="69799"/>
                  </a:lnTo>
                  <a:lnTo>
                    <a:pt x="214236" y="69608"/>
                  </a:lnTo>
                  <a:lnTo>
                    <a:pt x="223520" y="64998"/>
                  </a:lnTo>
                  <a:lnTo>
                    <a:pt x="234784" y="97955"/>
                  </a:lnTo>
                  <a:lnTo>
                    <a:pt x="275742" y="56362"/>
                  </a:lnTo>
                  <a:lnTo>
                    <a:pt x="294576" y="37261"/>
                  </a:lnTo>
                  <a:close/>
                </a:path>
                <a:path w="3422015" h="1334770">
                  <a:moveTo>
                    <a:pt x="3040189" y="1297749"/>
                  </a:moveTo>
                  <a:lnTo>
                    <a:pt x="2005520" y="1296314"/>
                  </a:lnTo>
                  <a:lnTo>
                    <a:pt x="2001113" y="1296238"/>
                  </a:lnTo>
                  <a:lnTo>
                    <a:pt x="1998040" y="1296085"/>
                  </a:lnTo>
                  <a:lnTo>
                    <a:pt x="1035075" y="1294599"/>
                  </a:lnTo>
                  <a:lnTo>
                    <a:pt x="1022375" y="1294587"/>
                  </a:lnTo>
                  <a:lnTo>
                    <a:pt x="1035075" y="1294587"/>
                  </a:lnTo>
                  <a:lnTo>
                    <a:pt x="1035075" y="1258074"/>
                  </a:lnTo>
                  <a:lnTo>
                    <a:pt x="958875" y="1296174"/>
                  </a:lnTo>
                  <a:lnTo>
                    <a:pt x="1035062" y="1334274"/>
                  </a:lnTo>
                  <a:lnTo>
                    <a:pt x="1035075" y="1297774"/>
                  </a:lnTo>
                  <a:lnTo>
                    <a:pt x="1997989" y="1299260"/>
                  </a:lnTo>
                  <a:lnTo>
                    <a:pt x="2000961" y="1299413"/>
                  </a:lnTo>
                  <a:lnTo>
                    <a:pt x="2005469" y="1299489"/>
                  </a:lnTo>
                  <a:lnTo>
                    <a:pt x="3040189" y="1300924"/>
                  </a:lnTo>
                  <a:lnTo>
                    <a:pt x="3040189" y="1297749"/>
                  </a:lnTo>
                  <a:close/>
                </a:path>
                <a:path w="3422015" h="1334770">
                  <a:moveTo>
                    <a:pt x="3421646" y="862558"/>
                  </a:moveTo>
                  <a:lnTo>
                    <a:pt x="3384804" y="868324"/>
                  </a:lnTo>
                  <a:lnTo>
                    <a:pt x="3382810" y="859205"/>
                  </a:lnTo>
                  <a:lnTo>
                    <a:pt x="3382607" y="858291"/>
                  </a:lnTo>
                  <a:lnTo>
                    <a:pt x="3364585" y="815962"/>
                  </a:lnTo>
                  <a:lnTo>
                    <a:pt x="3339731" y="773811"/>
                  </a:lnTo>
                  <a:lnTo>
                    <a:pt x="3308324" y="732028"/>
                  </a:lnTo>
                  <a:lnTo>
                    <a:pt x="3270593" y="690676"/>
                  </a:lnTo>
                  <a:lnTo>
                    <a:pt x="3226790" y="649859"/>
                  </a:lnTo>
                  <a:lnTo>
                    <a:pt x="3177159" y="609638"/>
                  </a:lnTo>
                  <a:lnTo>
                    <a:pt x="3121901" y="570090"/>
                  </a:lnTo>
                  <a:lnTo>
                    <a:pt x="3061284" y="531304"/>
                  </a:lnTo>
                  <a:lnTo>
                    <a:pt x="2995511" y="493356"/>
                  </a:lnTo>
                  <a:lnTo>
                    <a:pt x="2960776" y="474726"/>
                  </a:lnTo>
                  <a:lnTo>
                    <a:pt x="2924848" y="456336"/>
                  </a:lnTo>
                  <a:lnTo>
                    <a:pt x="2887738" y="438188"/>
                  </a:lnTo>
                  <a:lnTo>
                    <a:pt x="2849499" y="420306"/>
                  </a:lnTo>
                  <a:lnTo>
                    <a:pt x="2769717" y="385356"/>
                  </a:lnTo>
                  <a:lnTo>
                    <a:pt x="2685719" y="351574"/>
                  </a:lnTo>
                  <a:lnTo>
                    <a:pt x="2597747" y="319049"/>
                  </a:lnTo>
                  <a:lnTo>
                    <a:pt x="2506040" y="287845"/>
                  </a:lnTo>
                  <a:lnTo>
                    <a:pt x="2410815" y="258051"/>
                  </a:lnTo>
                  <a:lnTo>
                    <a:pt x="2312314" y="229755"/>
                  </a:lnTo>
                  <a:lnTo>
                    <a:pt x="2210790" y="203034"/>
                  </a:lnTo>
                  <a:lnTo>
                    <a:pt x="2106447" y="177977"/>
                  </a:lnTo>
                  <a:lnTo>
                    <a:pt x="1999526" y="154660"/>
                  </a:lnTo>
                  <a:lnTo>
                    <a:pt x="1890280" y="133172"/>
                  </a:lnTo>
                  <a:lnTo>
                    <a:pt x="1778914" y="113601"/>
                  </a:lnTo>
                  <a:lnTo>
                    <a:pt x="1665693" y="96012"/>
                  </a:lnTo>
                  <a:lnTo>
                    <a:pt x="1550822" y="80505"/>
                  </a:lnTo>
                  <a:lnTo>
                    <a:pt x="1434553" y="67157"/>
                  </a:lnTo>
                  <a:lnTo>
                    <a:pt x="1317104" y="56045"/>
                  </a:lnTo>
                  <a:lnTo>
                    <a:pt x="1198727" y="47256"/>
                  </a:lnTo>
                  <a:lnTo>
                    <a:pt x="1079652" y="40881"/>
                  </a:lnTo>
                  <a:lnTo>
                    <a:pt x="960107" y="36995"/>
                  </a:lnTo>
                  <a:lnTo>
                    <a:pt x="916520" y="36512"/>
                  </a:lnTo>
                  <a:lnTo>
                    <a:pt x="916520" y="36372"/>
                  </a:lnTo>
                  <a:lnTo>
                    <a:pt x="916914" y="0"/>
                  </a:lnTo>
                  <a:lnTo>
                    <a:pt x="840308" y="37261"/>
                  </a:lnTo>
                  <a:lnTo>
                    <a:pt x="916076" y="76200"/>
                  </a:lnTo>
                  <a:lnTo>
                    <a:pt x="916482" y="39687"/>
                  </a:lnTo>
                  <a:lnTo>
                    <a:pt x="960005" y="40170"/>
                  </a:lnTo>
                  <a:lnTo>
                    <a:pt x="1079487" y="44043"/>
                  </a:lnTo>
                  <a:lnTo>
                    <a:pt x="1198499" y="50419"/>
                  </a:lnTo>
                  <a:lnTo>
                    <a:pt x="1316812" y="59207"/>
                  </a:lnTo>
                  <a:lnTo>
                    <a:pt x="1434185" y="70307"/>
                  </a:lnTo>
                  <a:lnTo>
                    <a:pt x="1550403" y="83654"/>
                  </a:lnTo>
                  <a:lnTo>
                    <a:pt x="1665198" y="99148"/>
                  </a:lnTo>
                  <a:lnTo>
                    <a:pt x="1778368" y="116725"/>
                  </a:lnTo>
                  <a:lnTo>
                    <a:pt x="1889658" y="136296"/>
                  </a:lnTo>
                  <a:lnTo>
                    <a:pt x="1998853" y="157772"/>
                  </a:lnTo>
                  <a:lnTo>
                    <a:pt x="2105698" y="181063"/>
                  </a:lnTo>
                  <a:lnTo>
                    <a:pt x="2209977" y="206108"/>
                  </a:lnTo>
                  <a:lnTo>
                    <a:pt x="2311438" y="232803"/>
                  </a:lnTo>
                  <a:lnTo>
                    <a:pt x="2409863" y="261073"/>
                  </a:lnTo>
                  <a:lnTo>
                    <a:pt x="2505011" y="290842"/>
                  </a:lnTo>
                  <a:lnTo>
                    <a:pt x="2596642" y="322021"/>
                  </a:lnTo>
                  <a:lnTo>
                    <a:pt x="2684538" y="354520"/>
                  </a:lnTo>
                  <a:lnTo>
                    <a:pt x="2768447" y="388264"/>
                  </a:lnTo>
                  <a:lnTo>
                    <a:pt x="2848152" y="423176"/>
                  </a:lnTo>
                  <a:lnTo>
                    <a:pt x="2886341" y="441032"/>
                  </a:lnTo>
                  <a:lnTo>
                    <a:pt x="2923400" y="459155"/>
                  </a:lnTo>
                  <a:lnTo>
                    <a:pt x="2959277" y="477520"/>
                  </a:lnTo>
                  <a:lnTo>
                    <a:pt x="2993961" y="496125"/>
                  </a:lnTo>
                  <a:lnTo>
                    <a:pt x="3027413" y="514959"/>
                  </a:lnTo>
                  <a:lnTo>
                    <a:pt x="3090507" y="553250"/>
                  </a:lnTo>
                  <a:lnTo>
                    <a:pt x="3148330" y="592328"/>
                  </a:lnTo>
                  <a:lnTo>
                    <a:pt x="3200654" y="632104"/>
                  </a:lnTo>
                  <a:lnTo>
                    <a:pt x="3247237" y="672477"/>
                  </a:lnTo>
                  <a:lnTo>
                    <a:pt x="3287839" y="713384"/>
                  </a:lnTo>
                  <a:lnTo>
                    <a:pt x="3322243" y="754710"/>
                  </a:lnTo>
                  <a:lnTo>
                    <a:pt x="3350209" y="796366"/>
                  </a:lnTo>
                  <a:lnTo>
                    <a:pt x="3371519" y="838288"/>
                  </a:lnTo>
                  <a:lnTo>
                    <a:pt x="3381679" y="868807"/>
                  </a:lnTo>
                  <a:lnTo>
                    <a:pt x="3346361" y="874331"/>
                  </a:lnTo>
                  <a:lnTo>
                    <a:pt x="3395789" y="943737"/>
                  </a:lnTo>
                  <a:lnTo>
                    <a:pt x="3415665" y="881329"/>
                  </a:lnTo>
                  <a:lnTo>
                    <a:pt x="3421646" y="862558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3288" y="1380744"/>
              <a:ext cx="548639" cy="5486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0" y="2548127"/>
              <a:ext cx="731519" cy="7315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6" y="2560319"/>
              <a:ext cx="713232" cy="7132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78195" y="3358896"/>
            <a:ext cx="56070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180" marR="5080" indent="-31115">
              <a:lnSpc>
                <a:spcPts val="1300"/>
              </a:lnSpc>
              <a:spcBef>
                <a:spcPts val="160"/>
              </a:spcBef>
            </a:pPr>
            <a:r>
              <a:rPr sz="1100" b="1" spc="-2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o</a:t>
            </a:r>
            <a:r>
              <a:rPr sz="1100" b="1" spc="-20" dirty="0">
                <a:solidFill>
                  <a:srgbClr val="002D43"/>
                </a:solidFill>
                <a:latin typeface="Tahoma"/>
                <a:cs typeface="Tahoma"/>
              </a:rPr>
              <a:t>n  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Athena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57573" y="1920748"/>
            <a:ext cx="2226310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1302385" indent="-14859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AWS </a:t>
            </a: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r>
              <a:rPr sz="1000" b="1" spc="-7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Data  </a:t>
            </a: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Catalogue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 marL="1682114" marR="5080" indent="-166370">
              <a:lnSpc>
                <a:spcPct val="100000"/>
              </a:lnSpc>
              <a:spcBef>
                <a:spcPts val="900"/>
              </a:spcBef>
            </a:pPr>
            <a:r>
              <a:rPr sz="1000" b="1" spc="-40" dirty="0">
                <a:solidFill>
                  <a:srgbClr val="002D43"/>
                </a:solidFill>
                <a:latin typeface="Tahoma"/>
                <a:cs typeface="Tahoma"/>
              </a:rPr>
              <a:t>D</a:t>
            </a:r>
            <a:r>
              <a:rPr sz="1000" b="1" spc="-15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000" b="1" spc="-60" dirty="0">
                <a:solidFill>
                  <a:srgbClr val="002D43"/>
                </a:solidFill>
                <a:latin typeface="Tahoma"/>
                <a:cs typeface="Tahoma"/>
              </a:rPr>
              <a:t>e</a:t>
            </a: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n</a:t>
            </a:r>
            <a:r>
              <a:rPr sz="1000" b="1" spc="-65" dirty="0">
                <a:solidFill>
                  <a:srgbClr val="002D43"/>
                </a:solidFill>
                <a:latin typeface="Tahoma"/>
                <a:cs typeface="Tahoma"/>
              </a:rPr>
              <a:t>s</a:t>
            </a:r>
            <a:r>
              <a:rPr sz="1000" b="1" spc="-5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</a:t>
            </a: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n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s  </a:t>
            </a: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tables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7257" y="3307588"/>
            <a:ext cx="5118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marR="5080" indent="-16827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</a:t>
            </a: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S3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55" y="17779"/>
            <a:ext cx="7542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Ad-Hoc </a:t>
            </a:r>
            <a:r>
              <a:rPr spc="-90" dirty="0"/>
              <a:t>Analysis and </a:t>
            </a:r>
            <a:r>
              <a:rPr spc="-114" dirty="0"/>
              <a:t>Reports </a:t>
            </a:r>
            <a:r>
              <a:rPr spc="-330" dirty="0"/>
              <a:t>– </a:t>
            </a:r>
            <a:r>
              <a:rPr spc="-95" dirty="0"/>
              <a:t>Lab </a:t>
            </a:r>
            <a:r>
              <a:rPr spc="-110" dirty="0"/>
              <a:t>scenario </a:t>
            </a:r>
            <a:r>
              <a:rPr spc="-70" dirty="0"/>
              <a:t>-</a:t>
            </a:r>
            <a:r>
              <a:rPr spc="-229" dirty="0"/>
              <a:t> </a:t>
            </a:r>
            <a:r>
              <a:rPr spc="-100" dirty="0"/>
              <a:t>explore</a:t>
            </a:r>
          </a:p>
        </p:txBody>
      </p:sp>
      <p:sp>
        <p:nvSpPr>
          <p:cNvPr id="3" name="object 3"/>
          <p:cNvSpPr/>
          <p:nvPr/>
        </p:nvSpPr>
        <p:spPr>
          <a:xfrm>
            <a:off x="2471597" y="1617573"/>
            <a:ext cx="2581910" cy="1334770"/>
          </a:xfrm>
          <a:custGeom>
            <a:avLst/>
            <a:gdLst/>
            <a:ahLst/>
            <a:cxnLst/>
            <a:rect l="l" t="t" r="r" b="b"/>
            <a:pathLst>
              <a:path w="2581910" h="1334770">
                <a:moveTo>
                  <a:pt x="2199881" y="1297749"/>
                </a:moveTo>
                <a:lnTo>
                  <a:pt x="1165212" y="1296314"/>
                </a:lnTo>
                <a:lnTo>
                  <a:pt x="1160805" y="1296238"/>
                </a:lnTo>
                <a:lnTo>
                  <a:pt x="1157732" y="1296085"/>
                </a:lnTo>
                <a:lnTo>
                  <a:pt x="194767" y="1294599"/>
                </a:lnTo>
                <a:lnTo>
                  <a:pt x="182067" y="1294587"/>
                </a:lnTo>
                <a:lnTo>
                  <a:pt x="194767" y="1294587"/>
                </a:lnTo>
                <a:lnTo>
                  <a:pt x="194767" y="1258074"/>
                </a:lnTo>
                <a:lnTo>
                  <a:pt x="118567" y="1296174"/>
                </a:lnTo>
                <a:lnTo>
                  <a:pt x="194754" y="1334274"/>
                </a:lnTo>
                <a:lnTo>
                  <a:pt x="194767" y="1297774"/>
                </a:lnTo>
                <a:lnTo>
                  <a:pt x="1157681" y="1299260"/>
                </a:lnTo>
                <a:lnTo>
                  <a:pt x="1160653" y="1299413"/>
                </a:lnTo>
                <a:lnTo>
                  <a:pt x="1165161" y="1299489"/>
                </a:lnTo>
                <a:lnTo>
                  <a:pt x="2199881" y="1300924"/>
                </a:lnTo>
                <a:lnTo>
                  <a:pt x="2199881" y="1297749"/>
                </a:lnTo>
                <a:close/>
              </a:path>
              <a:path w="2581910" h="1334770">
                <a:moveTo>
                  <a:pt x="2581338" y="862558"/>
                </a:moveTo>
                <a:lnTo>
                  <a:pt x="2544495" y="868324"/>
                </a:lnTo>
                <a:lnTo>
                  <a:pt x="2542502" y="859205"/>
                </a:lnTo>
                <a:lnTo>
                  <a:pt x="2542298" y="858291"/>
                </a:lnTo>
                <a:lnTo>
                  <a:pt x="2524277" y="815962"/>
                </a:lnTo>
                <a:lnTo>
                  <a:pt x="2499423" y="773811"/>
                </a:lnTo>
                <a:lnTo>
                  <a:pt x="2468016" y="732028"/>
                </a:lnTo>
                <a:lnTo>
                  <a:pt x="2430284" y="690676"/>
                </a:lnTo>
                <a:lnTo>
                  <a:pt x="2386482" y="649859"/>
                </a:lnTo>
                <a:lnTo>
                  <a:pt x="2336850" y="609638"/>
                </a:lnTo>
                <a:lnTo>
                  <a:pt x="2281593" y="570090"/>
                </a:lnTo>
                <a:lnTo>
                  <a:pt x="2220976" y="531304"/>
                </a:lnTo>
                <a:lnTo>
                  <a:pt x="2155202" y="493356"/>
                </a:lnTo>
                <a:lnTo>
                  <a:pt x="2120468" y="474726"/>
                </a:lnTo>
                <a:lnTo>
                  <a:pt x="2084539" y="456336"/>
                </a:lnTo>
                <a:lnTo>
                  <a:pt x="2047430" y="438188"/>
                </a:lnTo>
                <a:lnTo>
                  <a:pt x="2009190" y="420306"/>
                </a:lnTo>
                <a:lnTo>
                  <a:pt x="1929409" y="385356"/>
                </a:lnTo>
                <a:lnTo>
                  <a:pt x="1845411" y="351574"/>
                </a:lnTo>
                <a:lnTo>
                  <a:pt x="1757438" y="319049"/>
                </a:lnTo>
                <a:lnTo>
                  <a:pt x="1665732" y="287845"/>
                </a:lnTo>
                <a:lnTo>
                  <a:pt x="1570507" y="258051"/>
                </a:lnTo>
                <a:lnTo>
                  <a:pt x="1472006" y="229755"/>
                </a:lnTo>
                <a:lnTo>
                  <a:pt x="1370482" y="203034"/>
                </a:lnTo>
                <a:lnTo>
                  <a:pt x="1266139" y="177977"/>
                </a:lnTo>
                <a:lnTo>
                  <a:pt x="1159217" y="154660"/>
                </a:lnTo>
                <a:lnTo>
                  <a:pt x="1049972" y="133172"/>
                </a:lnTo>
                <a:lnTo>
                  <a:pt x="938606" y="113601"/>
                </a:lnTo>
                <a:lnTo>
                  <a:pt x="825385" y="96012"/>
                </a:lnTo>
                <a:lnTo>
                  <a:pt x="710514" y="80505"/>
                </a:lnTo>
                <a:lnTo>
                  <a:pt x="594245" y="67157"/>
                </a:lnTo>
                <a:lnTo>
                  <a:pt x="476796" y="56045"/>
                </a:lnTo>
                <a:lnTo>
                  <a:pt x="358419" y="47256"/>
                </a:lnTo>
                <a:lnTo>
                  <a:pt x="239344" y="40881"/>
                </a:lnTo>
                <a:lnTo>
                  <a:pt x="119799" y="36995"/>
                </a:lnTo>
                <a:lnTo>
                  <a:pt x="76212" y="36512"/>
                </a:lnTo>
                <a:lnTo>
                  <a:pt x="76212" y="36372"/>
                </a:lnTo>
                <a:lnTo>
                  <a:pt x="76606" y="0"/>
                </a:lnTo>
                <a:lnTo>
                  <a:pt x="0" y="37261"/>
                </a:lnTo>
                <a:lnTo>
                  <a:pt x="75768" y="76200"/>
                </a:lnTo>
                <a:lnTo>
                  <a:pt x="76174" y="39687"/>
                </a:lnTo>
                <a:lnTo>
                  <a:pt x="119697" y="40170"/>
                </a:lnTo>
                <a:lnTo>
                  <a:pt x="239179" y="44043"/>
                </a:lnTo>
                <a:lnTo>
                  <a:pt x="358190" y="50419"/>
                </a:lnTo>
                <a:lnTo>
                  <a:pt x="476504" y="59207"/>
                </a:lnTo>
                <a:lnTo>
                  <a:pt x="593877" y="70307"/>
                </a:lnTo>
                <a:lnTo>
                  <a:pt x="710095" y="83654"/>
                </a:lnTo>
                <a:lnTo>
                  <a:pt x="824890" y="99148"/>
                </a:lnTo>
                <a:lnTo>
                  <a:pt x="938060" y="116725"/>
                </a:lnTo>
                <a:lnTo>
                  <a:pt x="1049350" y="136296"/>
                </a:lnTo>
                <a:lnTo>
                  <a:pt x="1158544" y="157772"/>
                </a:lnTo>
                <a:lnTo>
                  <a:pt x="1265389" y="181063"/>
                </a:lnTo>
                <a:lnTo>
                  <a:pt x="1369669" y="206108"/>
                </a:lnTo>
                <a:lnTo>
                  <a:pt x="1471129" y="232803"/>
                </a:lnTo>
                <a:lnTo>
                  <a:pt x="1569554" y="261073"/>
                </a:lnTo>
                <a:lnTo>
                  <a:pt x="1664703" y="290842"/>
                </a:lnTo>
                <a:lnTo>
                  <a:pt x="1756333" y="322021"/>
                </a:lnTo>
                <a:lnTo>
                  <a:pt x="1844230" y="354520"/>
                </a:lnTo>
                <a:lnTo>
                  <a:pt x="1928139" y="388264"/>
                </a:lnTo>
                <a:lnTo>
                  <a:pt x="2007844" y="423176"/>
                </a:lnTo>
                <a:lnTo>
                  <a:pt x="2046033" y="441032"/>
                </a:lnTo>
                <a:lnTo>
                  <a:pt x="2083092" y="459155"/>
                </a:lnTo>
                <a:lnTo>
                  <a:pt x="2118969" y="477520"/>
                </a:lnTo>
                <a:lnTo>
                  <a:pt x="2153653" y="496125"/>
                </a:lnTo>
                <a:lnTo>
                  <a:pt x="2187105" y="514959"/>
                </a:lnTo>
                <a:lnTo>
                  <a:pt x="2250198" y="553250"/>
                </a:lnTo>
                <a:lnTo>
                  <a:pt x="2308021" y="592328"/>
                </a:lnTo>
                <a:lnTo>
                  <a:pt x="2360345" y="632104"/>
                </a:lnTo>
                <a:lnTo>
                  <a:pt x="2406929" y="672477"/>
                </a:lnTo>
                <a:lnTo>
                  <a:pt x="2447531" y="713384"/>
                </a:lnTo>
                <a:lnTo>
                  <a:pt x="2481935" y="754710"/>
                </a:lnTo>
                <a:lnTo>
                  <a:pt x="2509901" y="796366"/>
                </a:lnTo>
                <a:lnTo>
                  <a:pt x="2531211" y="838288"/>
                </a:lnTo>
                <a:lnTo>
                  <a:pt x="2541371" y="868807"/>
                </a:lnTo>
                <a:lnTo>
                  <a:pt x="2506053" y="874331"/>
                </a:lnTo>
                <a:lnTo>
                  <a:pt x="2555481" y="943737"/>
                </a:lnTo>
                <a:lnTo>
                  <a:pt x="2575356" y="881329"/>
                </a:lnTo>
                <a:lnTo>
                  <a:pt x="2581338" y="862558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78195" y="3358896"/>
            <a:ext cx="56070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180" marR="5080" indent="-31115">
              <a:lnSpc>
                <a:spcPts val="1300"/>
              </a:lnSpc>
              <a:spcBef>
                <a:spcPts val="160"/>
              </a:spcBef>
            </a:pPr>
            <a:r>
              <a:rPr sz="1100" b="1" spc="-2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o</a:t>
            </a:r>
            <a:r>
              <a:rPr sz="1100" b="1" spc="-20" dirty="0">
                <a:solidFill>
                  <a:srgbClr val="002D43"/>
                </a:solidFill>
                <a:latin typeface="Tahoma"/>
                <a:cs typeface="Tahoma"/>
              </a:rPr>
              <a:t>n  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Athena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7573" y="1920748"/>
            <a:ext cx="9283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5080" indent="-14859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AWS </a:t>
            </a: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r>
              <a:rPr sz="1000" b="1" spc="-7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Data  </a:t>
            </a: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Catalogue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31293" y="1380744"/>
            <a:ext cx="3751579" cy="1899285"/>
            <a:chOff x="1631293" y="1380744"/>
            <a:chExt cx="3751579" cy="1899285"/>
          </a:xfrm>
        </p:grpSpPr>
        <p:sp>
          <p:nvSpPr>
            <p:cNvPr id="7" name="object 7"/>
            <p:cNvSpPr/>
            <p:nvPr/>
          </p:nvSpPr>
          <p:spPr>
            <a:xfrm>
              <a:off x="1631293" y="1643409"/>
              <a:ext cx="294640" cy="1270635"/>
            </a:xfrm>
            <a:custGeom>
              <a:avLst/>
              <a:gdLst/>
              <a:ahLst/>
              <a:cxnLst/>
              <a:rect l="l" t="t" r="r" b="b"/>
              <a:pathLst>
                <a:path w="294639" h="1270635">
                  <a:moveTo>
                    <a:pt x="162722" y="1234904"/>
                  </a:moveTo>
                  <a:lnTo>
                    <a:pt x="145007" y="1268793"/>
                  </a:lnTo>
                  <a:lnTo>
                    <a:pt x="230187" y="1270330"/>
                  </a:lnTo>
                  <a:lnTo>
                    <a:pt x="209876" y="1242206"/>
                  </a:lnTo>
                  <a:lnTo>
                    <a:pt x="172993" y="1242206"/>
                  </a:lnTo>
                  <a:lnTo>
                    <a:pt x="162722" y="1234904"/>
                  </a:lnTo>
                  <a:close/>
                </a:path>
                <a:path w="294639" h="1270635">
                  <a:moveTo>
                    <a:pt x="164207" y="1232064"/>
                  </a:moveTo>
                  <a:lnTo>
                    <a:pt x="162722" y="1234904"/>
                  </a:lnTo>
                  <a:lnTo>
                    <a:pt x="172993" y="1242206"/>
                  </a:lnTo>
                  <a:lnTo>
                    <a:pt x="174832" y="1239617"/>
                  </a:lnTo>
                  <a:lnTo>
                    <a:pt x="164207" y="1232064"/>
                  </a:lnTo>
                  <a:close/>
                </a:path>
                <a:path w="294639" h="1270635">
                  <a:moveTo>
                    <a:pt x="180308" y="1201263"/>
                  </a:moveTo>
                  <a:lnTo>
                    <a:pt x="164207" y="1232064"/>
                  </a:lnTo>
                  <a:lnTo>
                    <a:pt x="174832" y="1239617"/>
                  </a:lnTo>
                  <a:lnTo>
                    <a:pt x="172993" y="1242206"/>
                  </a:lnTo>
                  <a:lnTo>
                    <a:pt x="209876" y="1242206"/>
                  </a:lnTo>
                  <a:lnTo>
                    <a:pt x="180308" y="1201263"/>
                  </a:lnTo>
                  <a:close/>
                </a:path>
                <a:path w="294639" h="1270635">
                  <a:moveTo>
                    <a:pt x="222489" y="36127"/>
                  </a:moveTo>
                  <a:lnTo>
                    <a:pt x="185835" y="64428"/>
                  </a:lnTo>
                  <a:lnTo>
                    <a:pt x="160441" y="93064"/>
                  </a:lnTo>
                  <a:lnTo>
                    <a:pt x="136149" y="126756"/>
                  </a:lnTo>
                  <a:lnTo>
                    <a:pt x="113151" y="165072"/>
                  </a:lnTo>
                  <a:lnTo>
                    <a:pt x="91686" y="207501"/>
                  </a:lnTo>
                  <a:lnTo>
                    <a:pt x="71945" y="253612"/>
                  </a:lnTo>
                  <a:lnTo>
                    <a:pt x="54143" y="302948"/>
                  </a:lnTo>
                  <a:lnTo>
                    <a:pt x="38492" y="355047"/>
                  </a:lnTo>
                  <a:lnTo>
                    <a:pt x="25206" y="409450"/>
                  </a:lnTo>
                  <a:lnTo>
                    <a:pt x="14499" y="465700"/>
                  </a:lnTo>
                  <a:lnTo>
                    <a:pt x="6586" y="523335"/>
                  </a:lnTo>
                  <a:lnTo>
                    <a:pt x="1678" y="581986"/>
                  </a:lnTo>
                  <a:lnTo>
                    <a:pt x="0" y="640910"/>
                  </a:lnTo>
                  <a:lnTo>
                    <a:pt x="1314" y="699913"/>
                  </a:lnTo>
                  <a:lnTo>
                    <a:pt x="5143" y="758452"/>
                  </a:lnTo>
                  <a:lnTo>
                    <a:pt x="11318" y="816067"/>
                  </a:lnTo>
                  <a:lnTo>
                    <a:pt x="19673" y="872300"/>
                  </a:lnTo>
                  <a:lnTo>
                    <a:pt x="30040" y="926689"/>
                  </a:lnTo>
                  <a:lnTo>
                    <a:pt x="42252" y="978777"/>
                  </a:lnTo>
                  <a:lnTo>
                    <a:pt x="56144" y="1028103"/>
                  </a:lnTo>
                  <a:lnTo>
                    <a:pt x="71547" y="1074207"/>
                  </a:lnTo>
                  <a:lnTo>
                    <a:pt x="88291" y="1116611"/>
                  </a:lnTo>
                  <a:lnTo>
                    <a:pt x="106229" y="1154901"/>
                  </a:lnTo>
                  <a:lnTo>
                    <a:pt x="125191" y="1188599"/>
                  </a:lnTo>
                  <a:lnTo>
                    <a:pt x="155240" y="1229563"/>
                  </a:lnTo>
                  <a:lnTo>
                    <a:pt x="162722" y="1234904"/>
                  </a:lnTo>
                  <a:lnTo>
                    <a:pt x="164207" y="1232064"/>
                  </a:lnTo>
                  <a:lnTo>
                    <a:pt x="157687" y="1227429"/>
                  </a:lnTo>
                  <a:lnTo>
                    <a:pt x="157294" y="1227150"/>
                  </a:lnTo>
                  <a:lnTo>
                    <a:pt x="147471" y="1215222"/>
                  </a:lnTo>
                  <a:lnTo>
                    <a:pt x="137570" y="1201707"/>
                  </a:lnTo>
                  <a:lnTo>
                    <a:pt x="109026" y="1153401"/>
                  </a:lnTo>
                  <a:lnTo>
                    <a:pt x="91188" y="1115312"/>
                  </a:lnTo>
                  <a:lnTo>
                    <a:pt x="74502" y="1073042"/>
                  </a:lnTo>
                  <a:lnTo>
                    <a:pt x="59155" y="1027095"/>
                  </a:lnTo>
                  <a:lnTo>
                    <a:pt x="45308" y="977916"/>
                  </a:lnTo>
                  <a:lnTo>
                    <a:pt x="33131" y="925964"/>
                  </a:lnTo>
                  <a:lnTo>
                    <a:pt x="22792" y="871706"/>
                  </a:lnTo>
                  <a:lnTo>
                    <a:pt x="14458" y="815601"/>
                  </a:lnTo>
                  <a:lnTo>
                    <a:pt x="8300" y="758115"/>
                  </a:lnTo>
                  <a:lnTo>
                    <a:pt x="4483" y="699706"/>
                  </a:lnTo>
                  <a:lnTo>
                    <a:pt x="3175" y="640840"/>
                  </a:lnTo>
                  <a:lnTo>
                    <a:pt x="4862" y="581896"/>
                  </a:lnTo>
                  <a:lnTo>
                    <a:pt x="9749" y="523600"/>
                  </a:lnTo>
                  <a:lnTo>
                    <a:pt x="17645" y="466131"/>
                  </a:lnTo>
                  <a:lnTo>
                    <a:pt x="28324" y="410044"/>
                  </a:lnTo>
                  <a:lnTo>
                    <a:pt x="41577" y="355800"/>
                  </a:lnTo>
                  <a:lnTo>
                    <a:pt x="57184" y="303861"/>
                  </a:lnTo>
                  <a:lnTo>
                    <a:pt x="74932" y="254690"/>
                  </a:lnTo>
                  <a:lnTo>
                    <a:pt x="94604" y="208751"/>
                  </a:lnTo>
                  <a:lnTo>
                    <a:pt x="115985" y="166505"/>
                  </a:lnTo>
                  <a:lnTo>
                    <a:pt x="138838" y="128443"/>
                  </a:lnTo>
                  <a:lnTo>
                    <a:pt x="162972" y="94980"/>
                  </a:lnTo>
                  <a:lnTo>
                    <a:pt x="201058" y="54463"/>
                  </a:lnTo>
                  <a:lnTo>
                    <a:pt x="213904" y="43963"/>
                  </a:lnTo>
                  <a:lnTo>
                    <a:pt x="214142" y="43769"/>
                  </a:lnTo>
                  <a:lnTo>
                    <a:pt x="223525" y="39158"/>
                  </a:lnTo>
                  <a:lnTo>
                    <a:pt x="222489" y="36127"/>
                  </a:lnTo>
                  <a:close/>
                </a:path>
                <a:path w="294639" h="1270635">
                  <a:moveTo>
                    <a:pt x="157294" y="1227150"/>
                  </a:moveTo>
                  <a:lnTo>
                    <a:pt x="157596" y="1227429"/>
                  </a:lnTo>
                  <a:lnTo>
                    <a:pt x="157466" y="1227272"/>
                  </a:lnTo>
                  <a:lnTo>
                    <a:pt x="157294" y="1227150"/>
                  </a:lnTo>
                  <a:close/>
                </a:path>
                <a:path w="294639" h="1270635">
                  <a:moveTo>
                    <a:pt x="157466" y="1227272"/>
                  </a:moveTo>
                  <a:lnTo>
                    <a:pt x="157596" y="1227429"/>
                  </a:lnTo>
                  <a:lnTo>
                    <a:pt x="157466" y="1227272"/>
                  </a:lnTo>
                  <a:close/>
                </a:path>
                <a:path w="294639" h="1270635">
                  <a:moveTo>
                    <a:pt x="157365" y="1227150"/>
                  </a:moveTo>
                  <a:close/>
                </a:path>
                <a:path w="294639" h="1270635">
                  <a:moveTo>
                    <a:pt x="275749" y="30526"/>
                  </a:moveTo>
                  <a:lnTo>
                    <a:pt x="233776" y="30526"/>
                  </a:lnTo>
                  <a:lnTo>
                    <a:pt x="235188" y="33370"/>
                  </a:lnTo>
                  <a:lnTo>
                    <a:pt x="223525" y="39158"/>
                  </a:lnTo>
                  <a:lnTo>
                    <a:pt x="234781" y="72108"/>
                  </a:lnTo>
                  <a:lnTo>
                    <a:pt x="275749" y="30526"/>
                  </a:lnTo>
                  <a:close/>
                </a:path>
                <a:path w="294639" h="1270635">
                  <a:moveTo>
                    <a:pt x="214142" y="43769"/>
                  </a:moveTo>
                  <a:lnTo>
                    <a:pt x="213842" y="43963"/>
                  </a:lnTo>
                  <a:lnTo>
                    <a:pt x="214000" y="43885"/>
                  </a:lnTo>
                  <a:lnTo>
                    <a:pt x="214142" y="43769"/>
                  </a:lnTo>
                  <a:close/>
                </a:path>
                <a:path w="294639" h="1270635">
                  <a:moveTo>
                    <a:pt x="214000" y="43885"/>
                  </a:moveTo>
                  <a:lnTo>
                    <a:pt x="213842" y="43963"/>
                  </a:lnTo>
                  <a:lnTo>
                    <a:pt x="214000" y="43885"/>
                  </a:lnTo>
                  <a:close/>
                </a:path>
                <a:path w="294639" h="1270635">
                  <a:moveTo>
                    <a:pt x="214234" y="43769"/>
                  </a:moveTo>
                  <a:lnTo>
                    <a:pt x="214000" y="43885"/>
                  </a:lnTo>
                  <a:lnTo>
                    <a:pt x="214234" y="43769"/>
                  </a:lnTo>
                  <a:close/>
                </a:path>
                <a:path w="294639" h="1270635">
                  <a:moveTo>
                    <a:pt x="233776" y="30526"/>
                  </a:moveTo>
                  <a:lnTo>
                    <a:pt x="222489" y="36127"/>
                  </a:lnTo>
                  <a:lnTo>
                    <a:pt x="223525" y="39158"/>
                  </a:lnTo>
                  <a:lnTo>
                    <a:pt x="235188" y="33370"/>
                  </a:lnTo>
                  <a:lnTo>
                    <a:pt x="233776" y="30526"/>
                  </a:lnTo>
                  <a:close/>
                </a:path>
                <a:path w="294639" h="1270635">
                  <a:moveTo>
                    <a:pt x="210148" y="0"/>
                  </a:moveTo>
                  <a:lnTo>
                    <a:pt x="222489" y="36127"/>
                  </a:lnTo>
                  <a:lnTo>
                    <a:pt x="233776" y="30526"/>
                  </a:lnTo>
                  <a:lnTo>
                    <a:pt x="275749" y="30526"/>
                  </a:lnTo>
                  <a:lnTo>
                    <a:pt x="294573" y="11421"/>
                  </a:lnTo>
                  <a:lnTo>
                    <a:pt x="210148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3288" y="1380744"/>
              <a:ext cx="548639" cy="5486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0" y="2548127"/>
              <a:ext cx="731519" cy="7315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6" y="2560319"/>
              <a:ext cx="713232" cy="71323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77257" y="3307588"/>
            <a:ext cx="5118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marR="5080" indent="-16827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</a:t>
            </a: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S3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95635" y="2649220"/>
            <a:ext cx="80010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0" dirty="0">
                <a:solidFill>
                  <a:srgbClr val="002D43"/>
                </a:solidFill>
                <a:latin typeface="Tahoma"/>
                <a:cs typeface="Tahoma"/>
              </a:rPr>
              <a:t>select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join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90166" y="2880801"/>
            <a:ext cx="2081530" cy="673735"/>
            <a:chOff x="2590166" y="2880801"/>
            <a:chExt cx="2081530" cy="6737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1568" y="3169919"/>
              <a:ext cx="387096" cy="3840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90165" y="2880804"/>
              <a:ext cx="2081530" cy="514984"/>
            </a:xfrm>
            <a:custGeom>
              <a:avLst/>
              <a:gdLst/>
              <a:ahLst/>
              <a:cxnLst/>
              <a:rect l="l" t="t" r="r" b="b"/>
              <a:pathLst>
                <a:path w="2081529" h="514985">
                  <a:moveTo>
                    <a:pt x="804672" y="476618"/>
                  </a:moveTo>
                  <a:lnTo>
                    <a:pt x="738670" y="437921"/>
                  </a:lnTo>
                  <a:lnTo>
                    <a:pt x="736295" y="473456"/>
                  </a:lnTo>
                  <a:lnTo>
                    <a:pt x="699630" y="468388"/>
                  </a:lnTo>
                  <a:lnTo>
                    <a:pt x="628535" y="450113"/>
                  </a:lnTo>
                  <a:lnTo>
                    <a:pt x="563384" y="424649"/>
                  </a:lnTo>
                  <a:lnTo>
                    <a:pt x="506577" y="393331"/>
                  </a:lnTo>
                  <a:lnTo>
                    <a:pt x="460514" y="357479"/>
                  </a:lnTo>
                  <a:lnTo>
                    <a:pt x="427570" y="318503"/>
                  </a:lnTo>
                  <a:lnTo>
                    <a:pt x="427443" y="318300"/>
                  </a:lnTo>
                  <a:lnTo>
                    <a:pt x="416737" y="298272"/>
                  </a:lnTo>
                  <a:lnTo>
                    <a:pt x="416661" y="298132"/>
                  </a:lnTo>
                  <a:lnTo>
                    <a:pt x="409994" y="277698"/>
                  </a:lnTo>
                  <a:lnTo>
                    <a:pt x="409956" y="277571"/>
                  </a:lnTo>
                  <a:lnTo>
                    <a:pt x="409968" y="277698"/>
                  </a:lnTo>
                  <a:lnTo>
                    <a:pt x="409930" y="277533"/>
                  </a:lnTo>
                  <a:lnTo>
                    <a:pt x="408254" y="267385"/>
                  </a:lnTo>
                  <a:lnTo>
                    <a:pt x="407047" y="246214"/>
                  </a:lnTo>
                  <a:lnTo>
                    <a:pt x="405396" y="236258"/>
                  </a:lnTo>
                  <a:lnTo>
                    <a:pt x="405307" y="235737"/>
                  </a:lnTo>
                  <a:lnTo>
                    <a:pt x="398780" y="215684"/>
                  </a:lnTo>
                  <a:lnTo>
                    <a:pt x="398437" y="214604"/>
                  </a:lnTo>
                  <a:lnTo>
                    <a:pt x="388200" y="195453"/>
                  </a:lnTo>
                  <a:lnTo>
                    <a:pt x="387400" y="193954"/>
                  </a:lnTo>
                  <a:lnTo>
                    <a:pt x="372325" y="173621"/>
                  </a:lnTo>
                  <a:lnTo>
                    <a:pt x="332041" y="135572"/>
                  </a:lnTo>
                  <a:lnTo>
                    <a:pt x="279895" y="101536"/>
                  </a:lnTo>
                  <a:lnTo>
                    <a:pt x="218236" y="72796"/>
                  </a:lnTo>
                  <a:lnTo>
                    <a:pt x="149453" y="50647"/>
                  </a:lnTo>
                  <a:lnTo>
                    <a:pt x="76073" y="37325"/>
                  </a:lnTo>
                  <a:lnTo>
                    <a:pt x="76187" y="35598"/>
                  </a:lnTo>
                  <a:lnTo>
                    <a:pt x="78562" y="0"/>
                  </a:lnTo>
                  <a:lnTo>
                    <a:pt x="0" y="32943"/>
                  </a:lnTo>
                  <a:lnTo>
                    <a:pt x="73482" y="76034"/>
                  </a:lnTo>
                  <a:lnTo>
                    <a:pt x="75857" y="40500"/>
                  </a:lnTo>
                  <a:lnTo>
                    <a:pt x="112649" y="45593"/>
                  </a:lnTo>
                  <a:lnTo>
                    <a:pt x="183705" y="63868"/>
                  </a:lnTo>
                  <a:lnTo>
                    <a:pt x="248856" y="89344"/>
                  </a:lnTo>
                  <a:lnTo>
                    <a:pt x="305676" y="120688"/>
                  </a:lnTo>
                  <a:lnTo>
                    <a:pt x="351751" y="156578"/>
                  </a:lnTo>
                  <a:lnTo>
                    <a:pt x="384657" y="195554"/>
                  </a:lnTo>
                  <a:lnTo>
                    <a:pt x="395490" y="215811"/>
                  </a:lnTo>
                  <a:lnTo>
                    <a:pt x="395528" y="215938"/>
                  </a:lnTo>
                  <a:lnTo>
                    <a:pt x="402196" y="236372"/>
                  </a:lnTo>
                  <a:lnTo>
                    <a:pt x="403923" y="246735"/>
                  </a:lnTo>
                  <a:lnTo>
                    <a:pt x="405079" y="267563"/>
                  </a:lnTo>
                  <a:lnTo>
                    <a:pt x="406844" y="278206"/>
                  </a:lnTo>
                  <a:lnTo>
                    <a:pt x="424751" y="320001"/>
                  </a:lnTo>
                  <a:lnTo>
                    <a:pt x="458216" y="359664"/>
                  </a:lnTo>
                  <a:lnTo>
                    <a:pt x="504748" y="395909"/>
                  </a:lnTo>
                  <a:lnTo>
                    <a:pt x="561949" y="427482"/>
                  </a:lnTo>
                  <a:lnTo>
                    <a:pt x="627468" y="453110"/>
                  </a:lnTo>
                  <a:lnTo>
                    <a:pt x="698931" y="471487"/>
                  </a:lnTo>
                  <a:lnTo>
                    <a:pt x="736079" y="476618"/>
                  </a:lnTo>
                  <a:lnTo>
                    <a:pt x="748817" y="476618"/>
                  </a:lnTo>
                  <a:lnTo>
                    <a:pt x="804672" y="476618"/>
                  </a:lnTo>
                  <a:close/>
                </a:path>
                <a:path w="2081529" h="514985">
                  <a:moveTo>
                    <a:pt x="812152" y="481012"/>
                  </a:moveTo>
                  <a:lnTo>
                    <a:pt x="807618" y="478358"/>
                  </a:lnTo>
                  <a:lnTo>
                    <a:pt x="748576" y="478358"/>
                  </a:lnTo>
                  <a:lnTo>
                    <a:pt x="735965" y="478358"/>
                  </a:lnTo>
                  <a:lnTo>
                    <a:pt x="733590" y="513943"/>
                  </a:lnTo>
                  <a:lnTo>
                    <a:pt x="812152" y="481012"/>
                  </a:lnTo>
                  <a:close/>
                </a:path>
                <a:path w="2081529" h="514985">
                  <a:moveTo>
                    <a:pt x="2081314" y="36106"/>
                  </a:moveTo>
                  <a:lnTo>
                    <a:pt x="2003031" y="2476"/>
                  </a:lnTo>
                  <a:lnTo>
                    <a:pt x="2005152" y="39065"/>
                  </a:lnTo>
                  <a:lnTo>
                    <a:pt x="1998611" y="39509"/>
                  </a:lnTo>
                  <a:lnTo>
                    <a:pt x="1958009" y="45529"/>
                  </a:lnTo>
                  <a:lnTo>
                    <a:pt x="1918411" y="53657"/>
                  </a:lnTo>
                  <a:lnTo>
                    <a:pt x="1880108" y="63754"/>
                  </a:lnTo>
                  <a:lnTo>
                    <a:pt x="1843430" y="75653"/>
                  </a:lnTo>
                  <a:lnTo>
                    <a:pt x="1776234" y="104178"/>
                  </a:lnTo>
                  <a:lnTo>
                    <a:pt x="1719389" y="137960"/>
                  </a:lnTo>
                  <a:lnTo>
                    <a:pt x="1675485" y="175729"/>
                  </a:lnTo>
                  <a:lnTo>
                    <a:pt x="1647113" y="216255"/>
                  </a:lnTo>
                  <a:lnTo>
                    <a:pt x="1636306" y="268884"/>
                  </a:lnTo>
                  <a:lnTo>
                    <a:pt x="1634439" y="279095"/>
                  </a:lnTo>
                  <a:lnTo>
                    <a:pt x="1631365" y="289293"/>
                  </a:lnTo>
                  <a:lnTo>
                    <a:pt x="1627124" y="299440"/>
                  </a:lnTo>
                  <a:lnTo>
                    <a:pt x="1615338" y="319481"/>
                  </a:lnTo>
                  <a:lnTo>
                    <a:pt x="1599247" y="339242"/>
                  </a:lnTo>
                  <a:lnTo>
                    <a:pt x="1555838" y="376567"/>
                  </a:lnTo>
                  <a:lnTo>
                    <a:pt x="1499412" y="410095"/>
                  </a:lnTo>
                  <a:lnTo>
                    <a:pt x="1432572" y="438467"/>
                  </a:lnTo>
                  <a:lnTo>
                    <a:pt x="1396060" y="450303"/>
                  </a:lnTo>
                  <a:lnTo>
                    <a:pt x="1357934" y="460362"/>
                  </a:lnTo>
                  <a:lnTo>
                    <a:pt x="1318514" y="468452"/>
                  </a:lnTo>
                  <a:lnTo>
                    <a:pt x="1278115" y="474446"/>
                  </a:lnTo>
                  <a:lnTo>
                    <a:pt x="1271727" y="474878"/>
                  </a:lnTo>
                  <a:lnTo>
                    <a:pt x="1269631" y="438569"/>
                  </a:lnTo>
                  <a:lnTo>
                    <a:pt x="1195755" y="481012"/>
                  </a:lnTo>
                  <a:lnTo>
                    <a:pt x="1274038" y="514642"/>
                  </a:lnTo>
                  <a:lnTo>
                    <a:pt x="1271968" y="478917"/>
                  </a:lnTo>
                  <a:lnTo>
                    <a:pt x="1271917" y="478053"/>
                  </a:lnTo>
                  <a:lnTo>
                    <a:pt x="1278585" y="477583"/>
                  </a:lnTo>
                  <a:lnTo>
                    <a:pt x="1319149" y="471563"/>
                  </a:lnTo>
                  <a:lnTo>
                    <a:pt x="1358747" y="463423"/>
                  </a:lnTo>
                  <a:lnTo>
                    <a:pt x="1397050" y="453326"/>
                  </a:lnTo>
                  <a:lnTo>
                    <a:pt x="1433728" y="441426"/>
                  </a:lnTo>
                  <a:lnTo>
                    <a:pt x="1500924" y="412889"/>
                  </a:lnTo>
                  <a:lnTo>
                    <a:pt x="1557782" y="379069"/>
                  </a:lnTo>
                  <a:lnTo>
                    <a:pt x="1601711" y="341236"/>
                  </a:lnTo>
                  <a:lnTo>
                    <a:pt x="1619072" y="319379"/>
                  </a:lnTo>
                  <a:lnTo>
                    <a:pt x="1630057" y="300659"/>
                  </a:lnTo>
                  <a:lnTo>
                    <a:pt x="1634401" y="290207"/>
                  </a:lnTo>
                  <a:lnTo>
                    <a:pt x="1637563" y="279666"/>
                  </a:lnTo>
                  <a:lnTo>
                    <a:pt x="1639481" y="269074"/>
                  </a:lnTo>
                  <a:lnTo>
                    <a:pt x="1640738" y="248412"/>
                  </a:lnTo>
                  <a:lnTo>
                    <a:pt x="1642592" y="238188"/>
                  </a:lnTo>
                  <a:lnTo>
                    <a:pt x="1645653" y="227977"/>
                  </a:lnTo>
                  <a:lnTo>
                    <a:pt x="1649844" y="217868"/>
                  </a:lnTo>
                  <a:lnTo>
                    <a:pt x="1661680" y="197726"/>
                  </a:lnTo>
                  <a:lnTo>
                    <a:pt x="1661807" y="197535"/>
                  </a:lnTo>
                  <a:lnTo>
                    <a:pt x="1677682" y="178015"/>
                  </a:lnTo>
                  <a:lnTo>
                    <a:pt x="1721116" y="140627"/>
                  </a:lnTo>
                  <a:lnTo>
                    <a:pt x="1777568" y="107061"/>
                  </a:lnTo>
                  <a:lnTo>
                    <a:pt x="1844408" y="78663"/>
                  </a:lnTo>
                  <a:lnTo>
                    <a:pt x="1880920" y="66827"/>
                  </a:lnTo>
                  <a:lnTo>
                    <a:pt x="1919046" y="56769"/>
                  </a:lnTo>
                  <a:lnTo>
                    <a:pt x="1958467" y="48666"/>
                  </a:lnTo>
                  <a:lnTo>
                    <a:pt x="1998827" y="42684"/>
                  </a:lnTo>
                  <a:lnTo>
                    <a:pt x="2005342" y="42227"/>
                  </a:lnTo>
                  <a:lnTo>
                    <a:pt x="2007438" y="78549"/>
                  </a:lnTo>
                  <a:lnTo>
                    <a:pt x="2077669" y="38188"/>
                  </a:lnTo>
                  <a:lnTo>
                    <a:pt x="2081314" y="36106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55" y="17779"/>
            <a:ext cx="7708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Ad-Hoc </a:t>
            </a:r>
            <a:r>
              <a:rPr spc="-90" dirty="0"/>
              <a:t>Analysis and </a:t>
            </a:r>
            <a:r>
              <a:rPr spc="-114" dirty="0"/>
              <a:t>Reports </a:t>
            </a:r>
            <a:r>
              <a:rPr spc="-330" dirty="0"/>
              <a:t>– </a:t>
            </a:r>
            <a:r>
              <a:rPr spc="-95" dirty="0"/>
              <a:t>Lab </a:t>
            </a:r>
            <a:r>
              <a:rPr spc="-110" dirty="0"/>
              <a:t>scenario </a:t>
            </a:r>
            <a:r>
              <a:rPr spc="-70" dirty="0"/>
              <a:t>-</a:t>
            </a:r>
            <a:r>
              <a:rPr spc="-250" dirty="0"/>
              <a:t> </a:t>
            </a:r>
            <a:r>
              <a:rPr spc="-85" dirty="0"/>
              <a:t>visualize</a:t>
            </a:r>
          </a:p>
        </p:txBody>
      </p:sp>
      <p:sp>
        <p:nvSpPr>
          <p:cNvPr id="3" name="object 3"/>
          <p:cNvSpPr/>
          <p:nvPr/>
        </p:nvSpPr>
        <p:spPr>
          <a:xfrm>
            <a:off x="2471597" y="1617573"/>
            <a:ext cx="2581910" cy="1337945"/>
          </a:xfrm>
          <a:custGeom>
            <a:avLst/>
            <a:gdLst/>
            <a:ahLst/>
            <a:cxnLst/>
            <a:rect l="l" t="t" r="r" b="b"/>
            <a:pathLst>
              <a:path w="2581910" h="1337945">
                <a:moveTo>
                  <a:pt x="2199881" y="1299337"/>
                </a:moveTo>
                <a:lnTo>
                  <a:pt x="2123681" y="1261224"/>
                </a:lnTo>
                <a:lnTo>
                  <a:pt x="2123681" y="1297736"/>
                </a:lnTo>
                <a:lnTo>
                  <a:pt x="1165212" y="1296314"/>
                </a:lnTo>
                <a:lnTo>
                  <a:pt x="1160805" y="1296238"/>
                </a:lnTo>
                <a:lnTo>
                  <a:pt x="1157732" y="1296085"/>
                </a:lnTo>
                <a:lnTo>
                  <a:pt x="194767" y="1294599"/>
                </a:lnTo>
                <a:lnTo>
                  <a:pt x="182067" y="1294587"/>
                </a:lnTo>
                <a:lnTo>
                  <a:pt x="194767" y="1294587"/>
                </a:lnTo>
                <a:lnTo>
                  <a:pt x="194767" y="1258074"/>
                </a:lnTo>
                <a:lnTo>
                  <a:pt x="118567" y="1296174"/>
                </a:lnTo>
                <a:lnTo>
                  <a:pt x="194754" y="1334274"/>
                </a:lnTo>
                <a:lnTo>
                  <a:pt x="194767" y="1297774"/>
                </a:lnTo>
                <a:lnTo>
                  <a:pt x="1157681" y="1299260"/>
                </a:lnTo>
                <a:lnTo>
                  <a:pt x="1160653" y="1299413"/>
                </a:lnTo>
                <a:lnTo>
                  <a:pt x="1165161" y="1299489"/>
                </a:lnTo>
                <a:lnTo>
                  <a:pt x="2123681" y="1300911"/>
                </a:lnTo>
                <a:lnTo>
                  <a:pt x="2123668" y="1337424"/>
                </a:lnTo>
                <a:lnTo>
                  <a:pt x="2196719" y="1300911"/>
                </a:lnTo>
                <a:lnTo>
                  <a:pt x="2199881" y="1299337"/>
                </a:lnTo>
                <a:close/>
              </a:path>
              <a:path w="2581910" h="1337945">
                <a:moveTo>
                  <a:pt x="2581338" y="862558"/>
                </a:moveTo>
                <a:lnTo>
                  <a:pt x="2544495" y="868324"/>
                </a:lnTo>
                <a:lnTo>
                  <a:pt x="2542502" y="859205"/>
                </a:lnTo>
                <a:lnTo>
                  <a:pt x="2542298" y="858291"/>
                </a:lnTo>
                <a:lnTo>
                  <a:pt x="2524277" y="815962"/>
                </a:lnTo>
                <a:lnTo>
                  <a:pt x="2499423" y="773811"/>
                </a:lnTo>
                <a:lnTo>
                  <a:pt x="2468016" y="732028"/>
                </a:lnTo>
                <a:lnTo>
                  <a:pt x="2430284" y="690676"/>
                </a:lnTo>
                <a:lnTo>
                  <a:pt x="2386482" y="649859"/>
                </a:lnTo>
                <a:lnTo>
                  <a:pt x="2336850" y="609638"/>
                </a:lnTo>
                <a:lnTo>
                  <a:pt x="2281593" y="570090"/>
                </a:lnTo>
                <a:lnTo>
                  <a:pt x="2220976" y="531304"/>
                </a:lnTo>
                <a:lnTo>
                  <a:pt x="2155202" y="493356"/>
                </a:lnTo>
                <a:lnTo>
                  <a:pt x="2120468" y="474726"/>
                </a:lnTo>
                <a:lnTo>
                  <a:pt x="2084539" y="456336"/>
                </a:lnTo>
                <a:lnTo>
                  <a:pt x="2047430" y="438188"/>
                </a:lnTo>
                <a:lnTo>
                  <a:pt x="2009190" y="420306"/>
                </a:lnTo>
                <a:lnTo>
                  <a:pt x="1929409" y="385356"/>
                </a:lnTo>
                <a:lnTo>
                  <a:pt x="1845411" y="351574"/>
                </a:lnTo>
                <a:lnTo>
                  <a:pt x="1757438" y="319049"/>
                </a:lnTo>
                <a:lnTo>
                  <a:pt x="1665732" y="287845"/>
                </a:lnTo>
                <a:lnTo>
                  <a:pt x="1570507" y="258051"/>
                </a:lnTo>
                <a:lnTo>
                  <a:pt x="1472006" y="229755"/>
                </a:lnTo>
                <a:lnTo>
                  <a:pt x="1370482" y="203034"/>
                </a:lnTo>
                <a:lnTo>
                  <a:pt x="1266139" y="177977"/>
                </a:lnTo>
                <a:lnTo>
                  <a:pt x="1159217" y="154660"/>
                </a:lnTo>
                <a:lnTo>
                  <a:pt x="1049972" y="133172"/>
                </a:lnTo>
                <a:lnTo>
                  <a:pt x="938606" y="113601"/>
                </a:lnTo>
                <a:lnTo>
                  <a:pt x="825385" y="96012"/>
                </a:lnTo>
                <a:lnTo>
                  <a:pt x="710514" y="80505"/>
                </a:lnTo>
                <a:lnTo>
                  <a:pt x="594245" y="67157"/>
                </a:lnTo>
                <a:lnTo>
                  <a:pt x="476796" y="56045"/>
                </a:lnTo>
                <a:lnTo>
                  <a:pt x="358419" y="47256"/>
                </a:lnTo>
                <a:lnTo>
                  <a:pt x="239344" y="40881"/>
                </a:lnTo>
                <a:lnTo>
                  <a:pt x="119799" y="36995"/>
                </a:lnTo>
                <a:lnTo>
                  <a:pt x="76212" y="36512"/>
                </a:lnTo>
                <a:lnTo>
                  <a:pt x="76212" y="36372"/>
                </a:lnTo>
                <a:lnTo>
                  <a:pt x="76606" y="0"/>
                </a:lnTo>
                <a:lnTo>
                  <a:pt x="0" y="37261"/>
                </a:lnTo>
                <a:lnTo>
                  <a:pt x="75768" y="76200"/>
                </a:lnTo>
                <a:lnTo>
                  <a:pt x="76174" y="39687"/>
                </a:lnTo>
                <a:lnTo>
                  <a:pt x="119697" y="40170"/>
                </a:lnTo>
                <a:lnTo>
                  <a:pt x="239179" y="44043"/>
                </a:lnTo>
                <a:lnTo>
                  <a:pt x="358190" y="50419"/>
                </a:lnTo>
                <a:lnTo>
                  <a:pt x="476504" y="59207"/>
                </a:lnTo>
                <a:lnTo>
                  <a:pt x="593877" y="70307"/>
                </a:lnTo>
                <a:lnTo>
                  <a:pt x="710095" y="83654"/>
                </a:lnTo>
                <a:lnTo>
                  <a:pt x="824890" y="99148"/>
                </a:lnTo>
                <a:lnTo>
                  <a:pt x="938060" y="116725"/>
                </a:lnTo>
                <a:lnTo>
                  <a:pt x="1049350" y="136296"/>
                </a:lnTo>
                <a:lnTo>
                  <a:pt x="1158544" y="157772"/>
                </a:lnTo>
                <a:lnTo>
                  <a:pt x="1265389" y="181063"/>
                </a:lnTo>
                <a:lnTo>
                  <a:pt x="1369669" y="206108"/>
                </a:lnTo>
                <a:lnTo>
                  <a:pt x="1471129" y="232803"/>
                </a:lnTo>
                <a:lnTo>
                  <a:pt x="1569554" y="261073"/>
                </a:lnTo>
                <a:lnTo>
                  <a:pt x="1664703" y="290842"/>
                </a:lnTo>
                <a:lnTo>
                  <a:pt x="1756333" y="322021"/>
                </a:lnTo>
                <a:lnTo>
                  <a:pt x="1844230" y="354520"/>
                </a:lnTo>
                <a:lnTo>
                  <a:pt x="1928139" y="388264"/>
                </a:lnTo>
                <a:lnTo>
                  <a:pt x="2007844" y="423176"/>
                </a:lnTo>
                <a:lnTo>
                  <a:pt x="2046033" y="441032"/>
                </a:lnTo>
                <a:lnTo>
                  <a:pt x="2083092" y="459155"/>
                </a:lnTo>
                <a:lnTo>
                  <a:pt x="2118969" y="477520"/>
                </a:lnTo>
                <a:lnTo>
                  <a:pt x="2153653" y="496125"/>
                </a:lnTo>
                <a:lnTo>
                  <a:pt x="2187105" y="514959"/>
                </a:lnTo>
                <a:lnTo>
                  <a:pt x="2250198" y="553250"/>
                </a:lnTo>
                <a:lnTo>
                  <a:pt x="2308021" y="592328"/>
                </a:lnTo>
                <a:lnTo>
                  <a:pt x="2360345" y="632104"/>
                </a:lnTo>
                <a:lnTo>
                  <a:pt x="2406929" y="672477"/>
                </a:lnTo>
                <a:lnTo>
                  <a:pt x="2447531" y="713384"/>
                </a:lnTo>
                <a:lnTo>
                  <a:pt x="2481935" y="754710"/>
                </a:lnTo>
                <a:lnTo>
                  <a:pt x="2509901" y="796366"/>
                </a:lnTo>
                <a:lnTo>
                  <a:pt x="2531211" y="838288"/>
                </a:lnTo>
                <a:lnTo>
                  <a:pt x="2541371" y="868807"/>
                </a:lnTo>
                <a:lnTo>
                  <a:pt x="2506053" y="874331"/>
                </a:lnTo>
                <a:lnTo>
                  <a:pt x="2555481" y="943737"/>
                </a:lnTo>
                <a:lnTo>
                  <a:pt x="2575356" y="881329"/>
                </a:lnTo>
                <a:lnTo>
                  <a:pt x="2581338" y="862558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78195" y="3358896"/>
            <a:ext cx="56070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180" marR="5080" indent="-31115">
              <a:lnSpc>
                <a:spcPts val="1300"/>
              </a:lnSpc>
              <a:spcBef>
                <a:spcPts val="160"/>
              </a:spcBef>
            </a:pPr>
            <a:r>
              <a:rPr sz="1100" b="1" spc="-2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1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o</a:t>
            </a:r>
            <a:r>
              <a:rPr sz="1100" b="1" spc="-20" dirty="0">
                <a:solidFill>
                  <a:srgbClr val="002D43"/>
                </a:solidFill>
                <a:latin typeface="Tahoma"/>
                <a:cs typeface="Tahoma"/>
              </a:rPr>
              <a:t>n  </a:t>
            </a: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Athena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7573" y="1920748"/>
            <a:ext cx="9283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5080" indent="-14859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AWS </a:t>
            </a:r>
            <a:r>
              <a:rPr sz="1000" b="1" spc="-30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r>
              <a:rPr sz="1000" b="1" spc="-7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Data  </a:t>
            </a: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Catalogue</a:t>
            </a:r>
            <a:endParaRPr sz="1000" dirty="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31293" y="1380744"/>
            <a:ext cx="6177915" cy="1902460"/>
            <a:chOff x="1631293" y="1380744"/>
            <a:chExt cx="6177915" cy="1902460"/>
          </a:xfrm>
        </p:grpSpPr>
        <p:sp>
          <p:nvSpPr>
            <p:cNvPr id="7" name="object 7"/>
            <p:cNvSpPr/>
            <p:nvPr/>
          </p:nvSpPr>
          <p:spPr>
            <a:xfrm>
              <a:off x="1631293" y="1643409"/>
              <a:ext cx="294640" cy="1270635"/>
            </a:xfrm>
            <a:custGeom>
              <a:avLst/>
              <a:gdLst/>
              <a:ahLst/>
              <a:cxnLst/>
              <a:rect l="l" t="t" r="r" b="b"/>
              <a:pathLst>
                <a:path w="294639" h="1270635">
                  <a:moveTo>
                    <a:pt x="162722" y="1234904"/>
                  </a:moveTo>
                  <a:lnTo>
                    <a:pt x="145007" y="1268793"/>
                  </a:lnTo>
                  <a:lnTo>
                    <a:pt x="230187" y="1270330"/>
                  </a:lnTo>
                  <a:lnTo>
                    <a:pt x="209876" y="1242206"/>
                  </a:lnTo>
                  <a:lnTo>
                    <a:pt x="172993" y="1242206"/>
                  </a:lnTo>
                  <a:lnTo>
                    <a:pt x="162722" y="1234904"/>
                  </a:lnTo>
                  <a:close/>
                </a:path>
                <a:path w="294639" h="1270635">
                  <a:moveTo>
                    <a:pt x="164207" y="1232064"/>
                  </a:moveTo>
                  <a:lnTo>
                    <a:pt x="162722" y="1234904"/>
                  </a:lnTo>
                  <a:lnTo>
                    <a:pt x="172993" y="1242206"/>
                  </a:lnTo>
                  <a:lnTo>
                    <a:pt x="174832" y="1239617"/>
                  </a:lnTo>
                  <a:lnTo>
                    <a:pt x="164207" y="1232064"/>
                  </a:lnTo>
                  <a:close/>
                </a:path>
                <a:path w="294639" h="1270635">
                  <a:moveTo>
                    <a:pt x="180308" y="1201263"/>
                  </a:moveTo>
                  <a:lnTo>
                    <a:pt x="164207" y="1232064"/>
                  </a:lnTo>
                  <a:lnTo>
                    <a:pt x="174832" y="1239617"/>
                  </a:lnTo>
                  <a:lnTo>
                    <a:pt x="172993" y="1242206"/>
                  </a:lnTo>
                  <a:lnTo>
                    <a:pt x="209876" y="1242206"/>
                  </a:lnTo>
                  <a:lnTo>
                    <a:pt x="180308" y="1201263"/>
                  </a:lnTo>
                  <a:close/>
                </a:path>
                <a:path w="294639" h="1270635">
                  <a:moveTo>
                    <a:pt x="222489" y="36127"/>
                  </a:moveTo>
                  <a:lnTo>
                    <a:pt x="185835" y="64428"/>
                  </a:lnTo>
                  <a:lnTo>
                    <a:pt x="160441" y="93064"/>
                  </a:lnTo>
                  <a:lnTo>
                    <a:pt x="136149" y="126756"/>
                  </a:lnTo>
                  <a:lnTo>
                    <a:pt x="113151" y="165072"/>
                  </a:lnTo>
                  <a:lnTo>
                    <a:pt x="91686" y="207501"/>
                  </a:lnTo>
                  <a:lnTo>
                    <a:pt x="71945" y="253612"/>
                  </a:lnTo>
                  <a:lnTo>
                    <a:pt x="54143" y="302948"/>
                  </a:lnTo>
                  <a:lnTo>
                    <a:pt x="38492" y="355047"/>
                  </a:lnTo>
                  <a:lnTo>
                    <a:pt x="25206" y="409450"/>
                  </a:lnTo>
                  <a:lnTo>
                    <a:pt x="14499" y="465700"/>
                  </a:lnTo>
                  <a:lnTo>
                    <a:pt x="6586" y="523335"/>
                  </a:lnTo>
                  <a:lnTo>
                    <a:pt x="1678" y="581986"/>
                  </a:lnTo>
                  <a:lnTo>
                    <a:pt x="0" y="640910"/>
                  </a:lnTo>
                  <a:lnTo>
                    <a:pt x="1314" y="699913"/>
                  </a:lnTo>
                  <a:lnTo>
                    <a:pt x="5143" y="758452"/>
                  </a:lnTo>
                  <a:lnTo>
                    <a:pt x="11318" y="816067"/>
                  </a:lnTo>
                  <a:lnTo>
                    <a:pt x="19673" y="872300"/>
                  </a:lnTo>
                  <a:lnTo>
                    <a:pt x="30040" y="926689"/>
                  </a:lnTo>
                  <a:lnTo>
                    <a:pt x="42252" y="978777"/>
                  </a:lnTo>
                  <a:lnTo>
                    <a:pt x="56144" y="1028103"/>
                  </a:lnTo>
                  <a:lnTo>
                    <a:pt x="71547" y="1074207"/>
                  </a:lnTo>
                  <a:lnTo>
                    <a:pt x="88291" y="1116611"/>
                  </a:lnTo>
                  <a:lnTo>
                    <a:pt x="106229" y="1154901"/>
                  </a:lnTo>
                  <a:lnTo>
                    <a:pt x="125191" y="1188599"/>
                  </a:lnTo>
                  <a:lnTo>
                    <a:pt x="155240" y="1229563"/>
                  </a:lnTo>
                  <a:lnTo>
                    <a:pt x="162722" y="1234904"/>
                  </a:lnTo>
                  <a:lnTo>
                    <a:pt x="164207" y="1232064"/>
                  </a:lnTo>
                  <a:lnTo>
                    <a:pt x="157687" y="1227429"/>
                  </a:lnTo>
                  <a:lnTo>
                    <a:pt x="157294" y="1227150"/>
                  </a:lnTo>
                  <a:lnTo>
                    <a:pt x="147471" y="1215222"/>
                  </a:lnTo>
                  <a:lnTo>
                    <a:pt x="137570" y="1201707"/>
                  </a:lnTo>
                  <a:lnTo>
                    <a:pt x="109026" y="1153401"/>
                  </a:lnTo>
                  <a:lnTo>
                    <a:pt x="91188" y="1115312"/>
                  </a:lnTo>
                  <a:lnTo>
                    <a:pt x="74502" y="1073042"/>
                  </a:lnTo>
                  <a:lnTo>
                    <a:pt x="59155" y="1027095"/>
                  </a:lnTo>
                  <a:lnTo>
                    <a:pt x="45308" y="977916"/>
                  </a:lnTo>
                  <a:lnTo>
                    <a:pt x="33131" y="925964"/>
                  </a:lnTo>
                  <a:lnTo>
                    <a:pt x="22792" y="871706"/>
                  </a:lnTo>
                  <a:lnTo>
                    <a:pt x="14458" y="815601"/>
                  </a:lnTo>
                  <a:lnTo>
                    <a:pt x="8300" y="758115"/>
                  </a:lnTo>
                  <a:lnTo>
                    <a:pt x="4483" y="699706"/>
                  </a:lnTo>
                  <a:lnTo>
                    <a:pt x="3175" y="640840"/>
                  </a:lnTo>
                  <a:lnTo>
                    <a:pt x="4862" y="581896"/>
                  </a:lnTo>
                  <a:lnTo>
                    <a:pt x="9749" y="523600"/>
                  </a:lnTo>
                  <a:lnTo>
                    <a:pt x="17645" y="466131"/>
                  </a:lnTo>
                  <a:lnTo>
                    <a:pt x="28324" y="410044"/>
                  </a:lnTo>
                  <a:lnTo>
                    <a:pt x="41577" y="355800"/>
                  </a:lnTo>
                  <a:lnTo>
                    <a:pt x="57184" y="303861"/>
                  </a:lnTo>
                  <a:lnTo>
                    <a:pt x="74932" y="254690"/>
                  </a:lnTo>
                  <a:lnTo>
                    <a:pt x="94604" y="208751"/>
                  </a:lnTo>
                  <a:lnTo>
                    <a:pt x="115985" y="166505"/>
                  </a:lnTo>
                  <a:lnTo>
                    <a:pt x="138838" y="128443"/>
                  </a:lnTo>
                  <a:lnTo>
                    <a:pt x="162972" y="94980"/>
                  </a:lnTo>
                  <a:lnTo>
                    <a:pt x="201058" y="54463"/>
                  </a:lnTo>
                  <a:lnTo>
                    <a:pt x="213904" y="43963"/>
                  </a:lnTo>
                  <a:lnTo>
                    <a:pt x="214142" y="43769"/>
                  </a:lnTo>
                  <a:lnTo>
                    <a:pt x="223525" y="39158"/>
                  </a:lnTo>
                  <a:lnTo>
                    <a:pt x="222489" y="36127"/>
                  </a:lnTo>
                  <a:close/>
                </a:path>
                <a:path w="294639" h="1270635">
                  <a:moveTo>
                    <a:pt x="157294" y="1227150"/>
                  </a:moveTo>
                  <a:lnTo>
                    <a:pt x="157596" y="1227429"/>
                  </a:lnTo>
                  <a:lnTo>
                    <a:pt x="157466" y="1227272"/>
                  </a:lnTo>
                  <a:lnTo>
                    <a:pt x="157294" y="1227150"/>
                  </a:lnTo>
                  <a:close/>
                </a:path>
                <a:path w="294639" h="1270635">
                  <a:moveTo>
                    <a:pt x="157466" y="1227272"/>
                  </a:moveTo>
                  <a:lnTo>
                    <a:pt x="157596" y="1227429"/>
                  </a:lnTo>
                  <a:lnTo>
                    <a:pt x="157466" y="1227272"/>
                  </a:lnTo>
                  <a:close/>
                </a:path>
                <a:path w="294639" h="1270635">
                  <a:moveTo>
                    <a:pt x="157365" y="1227150"/>
                  </a:moveTo>
                  <a:close/>
                </a:path>
                <a:path w="294639" h="1270635">
                  <a:moveTo>
                    <a:pt x="275749" y="30526"/>
                  </a:moveTo>
                  <a:lnTo>
                    <a:pt x="233776" y="30526"/>
                  </a:lnTo>
                  <a:lnTo>
                    <a:pt x="235188" y="33370"/>
                  </a:lnTo>
                  <a:lnTo>
                    <a:pt x="223525" y="39158"/>
                  </a:lnTo>
                  <a:lnTo>
                    <a:pt x="234781" y="72108"/>
                  </a:lnTo>
                  <a:lnTo>
                    <a:pt x="275749" y="30526"/>
                  </a:lnTo>
                  <a:close/>
                </a:path>
                <a:path w="294639" h="1270635">
                  <a:moveTo>
                    <a:pt x="214142" y="43769"/>
                  </a:moveTo>
                  <a:lnTo>
                    <a:pt x="213842" y="43963"/>
                  </a:lnTo>
                  <a:lnTo>
                    <a:pt x="214000" y="43885"/>
                  </a:lnTo>
                  <a:lnTo>
                    <a:pt x="214142" y="43769"/>
                  </a:lnTo>
                  <a:close/>
                </a:path>
                <a:path w="294639" h="1270635">
                  <a:moveTo>
                    <a:pt x="214000" y="43885"/>
                  </a:moveTo>
                  <a:lnTo>
                    <a:pt x="213842" y="43963"/>
                  </a:lnTo>
                  <a:lnTo>
                    <a:pt x="214000" y="43885"/>
                  </a:lnTo>
                  <a:close/>
                </a:path>
                <a:path w="294639" h="1270635">
                  <a:moveTo>
                    <a:pt x="214234" y="43769"/>
                  </a:moveTo>
                  <a:lnTo>
                    <a:pt x="214000" y="43885"/>
                  </a:lnTo>
                  <a:lnTo>
                    <a:pt x="214234" y="43769"/>
                  </a:lnTo>
                  <a:close/>
                </a:path>
                <a:path w="294639" h="1270635">
                  <a:moveTo>
                    <a:pt x="233776" y="30526"/>
                  </a:moveTo>
                  <a:lnTo>
                    <a:pt x="222489" y="36127"/>
                  </a:lnTo>
                  <a:lnTo>
                    <a:pt x="223525" y="39158"/>
                  </a:lnTo>
                  <a:lnTo>
                    <a:pt x="235188" y="33370"/>
                  </a:lnTo>
                  <a:lnTo>
                    <a:pt x="233776" y="30526"/>
                  </a:lnTo>
                  <a:close/>
                </a:path>
                <a:path w="294639" h="1270635">
                  <a:moveTo>
                    <a:pt x="210148" y="0"/>
                  </a:moveTo>
                  <a:lnTo>
                    <a:pt x="222489" y="36127"/>
                  </a:lnTo>
                  <a:lnTo>
                    <a:pt x="233776" y="30526"/>
                  </a:lnTo>
                  <a:lnTo>
                    <a:pt x="275749" y="30526"/>
                  </a:lnTo>
                  <a:lnTo>
                    <a:pt x="294573" y="11421"/>
                  </a:lnTo>
                  <a:lnTo>
                    <a:pt x="210148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3288" y="1380744"/>
              <a:ext cx="548639" cy="5486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0" y="2548127"/>
              <a:ext cx="731519" cy="7315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82679" y="2874015"/>
              <a:ext cx="1685289" cy="81280"/>
            </a:xfrm>
            <a:custGeom>
              <a:avLst/>
              <a:gdLst/>
              <a:ahLst/>
              <a:cxnLst/>
              <a:rect l="l" t="t" r="r" b="b"/>
              <a:pathLst>
                <a:path w="1685290" h="81280">
                  <a:moveTo>
                    <a:pt x="76086" y="4558"/>
                  </a:moveTo>
                  <a:lnTo>
                    <a:pt x="0" y="42885"/>
                  </a:lnTo>
                  <a:lnTo>
                    <a:pt x="76313" y="80758"/>
                  </a:lnTo>
                  <a:lnTo>
                    <a:pt x="76209" y="45871"/>
                  </a:lnTo>
                  <a:lnTo>
                    <a:pt x="63511" y="45871"/>
                  </a:lnTo>
                  <a:lnTo>
                    <a:pt x="63492" y="39521"/>
                  </a:lnTo>
                  <a:lnTo>
                    <a:pt x="76190" y="39483"/>
                  </a:lnTo>
                  <a:lnTo>
                    <a:pt x="76086" y="4558"/>
                  </a:lnTo>
                  <a:close/>
                </a:path>
                <a:path w="1685290" h="81280">
                  <a:moveTo>
                    <a:pt x="1678753" y="34886"/>
                  </a:moveTo>
                  <a:lnTo>
                    <a:pt x="1621261" y="34886"/>
                  </a:lnTo>
                  <a:lnTo>
                    <a:pt x="1621280" y="41236"/>
                  </a:lnTo>
                  <a:lnTo>
                    <a:pt x="1608579" y="41274"/>
                  </a:lnTo>
                  <a:lnTo>
                    <a:pt x="1608683" y="76198"/>
                  </a:lnTo>
                  <a:lnTo>
                    <a:pt x="1684769" y="37872"/>
                  </a:lnTo>
                  <a:lnTo>
                    <a:pt x="1678753" y="34886"/>
                  </a:lnTo>
                  <a:close/>
                </a:path>
                <a:path w="1685290" h="81280">
                  <a:moveTo>
                    <a:pt x="76190" y="39483"/>
                  </a:moveTo>
                  <a:lnTo>
                    <a:pt x="63492" y="39521"/>
                  </a:lnTo>
                  <a:lnTo>
                    <a:pt x="63511" y="45871"/>
                  </a:lnTo>
                  <a:lnTo>
                    <a:pt x="76209" y="45833"/>
                  </a:lnTo>
                  <a:lnTo>
                    <a:pt x="76190" y="39483"/>
                  </a:lnTo>
                  <a:close/>
                </a:path>
                <a:path w="1685290" h="81280">
                  <a:moveTo>
                    <a:pt x="76209" y="45833"/>
                  </a:moveTo>
                  <a:lnTo>
                    <a:pt x="63511" y="45871"/>
                  </a:lnTo>
                  <a:lnTo>
                    <a:pt x="76209" y="45871"/>
                  </a:lnTo>
                  <a:close/>
                </a:path>
                <a:path w="1685290" h="81280">
                  <a:moveTo>
                    <a:pt x="1608560" y="34924"/>
                  </a:moveTo>
                  <a:lnTo>
                    <a:pt x="76190" y="39483"/>
                  </a:lnTo>
                  <a:lnTo>
                    <a:pt x="76209" y="45833"/>
                  </a:lnTo>
                  <a:lnTo>
                    <a:pt x="1608579" y="41274"/>
                  </a:lnTo>
                  <a:lnTo>
                    <a:pt x="1608560" y="34924"/>
                  </a:lnTo>
                  <a:close/>
                </a:path>
                <a:path w="1685290" h="81280">
                  <a:moveTo>
                    <a:pt x="1621261" y="34886"/>
                  </a:moveTo>
                  <a:lnTo>
                    <a:pt x="1608560" y="34924"/>
                  </a:lnTo>
                  <a:lnTo>
                    <a:pt x="1608579" y="41274"/>
                  </a:lnTo>
                  <a:lnTo>
                    <a:pt x="1621280" y="41236"/>
                  </a:lnTo>
                  <a:lnTo>
                    <a:pt x="1621261" y="34886"/>
                  </a:lnTo>
                  <a:close/>
                </a:path>
                <a:path w="1685290" h="81280">
                  <a:moveTo>
                    <a:pt x="1608456" y="0"/>
                  </a:moveTo>
                  <a:lnTo>
                    <a:pt x="1608560" y="34924"/>
                  </a:lnTo>
                  <a:lnTo>
                    <a:pt x="1678753" y="34886"/>
                  </a:lnTo>
                  <a:lnTo>
                    <a:pt x="160845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6" y="2560319"/>
              <a:ext cx="713232" cy="7132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5264" y="2538983"/>
              <a:ext cx="743712" cy="7437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77257" y="3307588"/>
            <a:ext cx="5118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marR="5080" indent="-16827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002D43"/>
                </a:solidFill>
                <a:latin typeface="Tahoma"/>
                <a:cs typeface="Tahoma"/>
              </a:rPr>
              <a:t>Am</a:t>
            </a:r>
            <a:r>
              <a:rPr sz="1000" b="1" spc="-55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1000" b="1" spc="-45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1000" b="1" spc="-20" dirty="0">
                <a:solidFill>
                  <a:srgbClr val="002D43"/>
                </a:solidFill>
                <a:latin typeface="Tahoma"/>
                <a:cs typeface="Tahoma"/>
              </a:rPr>
              <a:t>on  </a:t>
            </a:r>
            <a:r>
              <a:rPr sz="1000" b="1" spc="-50" dirty="0">
                <a:solidFill>
                  <a:srgbClr val="002D43"/>
                </a:solidFill>
                <a:latin typeface="Tahoma"/>
                <a:cs typeface="Tahoma"/>
              </a:rPr>
              <a:t>S3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03744" y="3328416"/>
            <a:ext cx="75565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97155">
              <a:lnSpc>
                <a:spcPts val="1300"/>
              </a:lnSpc>
              <a:spcBef>
                <a:spcPts val="160"/>
              </a:spcBef>
            </a:pPr>
            <a:r>
              <a:rPr sz="1100" b="1" spc="-40" dirty="0">
                <a:solidFill>
                  <a:srgbClr val="002D43"/>
                </a:solidFill>
                <a:latin typeface="Tahoma"/>
                <a:cs typeface="Tahoma"/>
              </a:rPr>
              <a:t>Amazon  </a:t>
            </a:r>
            <a:r>
              <a:rPr sz="1100" b="1" spc="-15" dirty="0">
                <a:solidFill>
                  <a:srgbClr val="002D43"/>
                </a:solidFill>
                <a:latin typeface="Tahoma"/>
                <a:cs typeface="Tahoma"/>
              </a:rPr>
              <a:t>Q</a:t>
            </a:r>
            <a:r>
              <a:rPr sz="1100" b="1" spc="-10" dirty="0">
                <a:solidFill>
                  <a:srgbClr val="002D43"/>
                </a:solidFill>
                <a:latin typeface="Tahoma"/>
                <a:cs typeface="Tahoma"/>
              </a:rPr>
              <a:t>ui</a:t>
            </a:r>
            <a:r>
              <a:rPr sz="1100" b="1" spc="-60" dirty="0">
                <a:solidFill>
                  <a:srgbClr val="002D43"/>
                </a:solidFill>
                <a:latin typeface="Tahoma"/>
                <a:cs typeface="Tahoma"/>
              </a:rPr>
              <a:t>c</a:t>
            </a:r>
            <a:r>
              <a:rPr sz="1100" b="1" spc="-30" dirty="0">
                <a:solidFill>
                  <a:srgbClr val="002D43"/>
                </a:solidFill>
                <a:latin typeface="Tahoma"/>
                <a:cs typeface="Tahoma"/>
              </a:rPr>
              <a:t>k</a:t>
            </a:r>
            <a:r>
              <a:rPr sz="1100" b="1" spc="-65" dirty="0">
                <a:solidFill>
                  <a:srgbClr val="002D43"/>
                </a:solidFill>
                <a:latin typeface="Tahoma"/>
                <a:cs typeface="Tahoma"/>
              </a:rPr>
              <a:t>S</a:t>
            </a:r>
            <a:r>
              <a:rPr sz="1100" b="1" spc="-10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1100" b="1" spc="-50" dirty="0">
                <a:solidFill>
                  <a:srgbClr val="002D43"/>
                </a:solidFill>
                <a:latin typeface="Tahoma"/>
                <a:cs typeface="Tahoma"/>
              </a:rPr>
              <a:t>g</a:t>
            </a:r>
            <a:r>
              <a:rPr sz="1100" b="1" spc="-35" dirty="0">
                <a:solidFill>
                  <a:srgbClr val="002D43"/>
                </a:solidFill>
                <a:latin typeface="Tahoma"/>
                <a:cs typeface="Tahoma"/>
              </a:rPr>
              <a:t>h</a:t>
            </a:r>
            <a:r>
              <a:rPr sz="1100" b="1" spc="-25" dirty="0">
                <a:solidFill>
                  <a:srgbClr val="002D43"/>
                </a:solidFill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66289" y="2643123"/>
            <a:ext cx="7175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0" dirty="0">
                <a:solidFill>
                  <a:srgbClr val="002D43"/>
                </a:solidFill>
                <a:latin typeface="Tahoma"/>
                <a:cs typeface="Tahoma"/>
              </a:rPr>
              <a:t>dashboards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35623" y="3176016"/>
            <a:ext cx="1774189" cy="307975"/>
            <a:chOff x="6135623" y="3176016"/>
            <a:chExt cx="1774189" cy="30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5623" y="3176016"/>
              <a:ext cx="1773935" cy="3078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76822" y="3251824"/>
              <a:ext cx="1578610" cy="118110"/>
            </a:xfrm>
            <a:custGeom>
              <a:avLst/>
              <a:gdLst/>
              <a:ahLst/>
              <a:cxnLst/>
              <a:rect l="l" t="t" r="r" b="b"/>
              <a:pathLst>
                <a:path w="1578609" h="118110">
                  <a:moveTo>
                    <a:pt x="101592" y="63021"/>
                  </a:moveTo>
                  <a:lnTo>
                    <a:pt x="0" y="64259"/>
                  </a:lnTo>
                  <a:lnTo>
                    <a:pt x="309" y="89658"/>
                  </a:lnTo>
                  <a:lnTo>
                    <a:pt x="101902" y="88419"/>
                  </a:lnTo>
                  <a:lnTo>
                    <a:pt x="101592" y="63021"/>
                  </a:lnTo>
                  <a:close/>
                </a:path>
                <a:path w="1578609" h="118110">
                  <a:moveTo>
                    <a:pt x="279379" y="60853"/>
                  </a:moveTo>
                  <a:lnTo>
                    <a:pt x="177787" y="62091"/>
                  </a:lnTo>
                  <a:lnTo>
                    <a:pt x="178097" y="87490"/>
                  </a:lnTo>
                  <a:lnTo>
                    <a:pt x="279689" y="86250"/>
                  </a:lnTo>
                  <a:lnTo>
                    <a:pt x="279379" y="60853"/>
                  </a:lnTo>
                  <a:close/>
                </a:path>
                <a:path w="1578609" h="118110">
                  <a:moveTo>
                    <a:pt x="457165" y="58685"/>
                  </a:moveTo>
                  <a:lnTo>
                    <a:pt x="355573" y="59923"/>
                  </a:lnTo>
                  <a:lnTo>
                    <a:pt x="355883" y="85322"/>
                  </a:lnTo>
                  <a:lnTo>
                    <a:pt x="457475" y="84082"/>
                  </a:lnTo>
                  <a:lnTo>
                    <a:pt x="457165" y="58685"/>
                  </a:lnTo>
                  <a:close/>
                </a:path>
                <a:path w="1578609" h="118110">
                  <a:moveTo>
                    <a:pt x="634953" y="56517"/>
                  </a:moveTo>
                  <a:lnTo>
                    <a:pt x="533360" y="57755"/>
                  </a:lnTo>
                  <a:lnTo>
                    <a:pt x="533670" y="83154"/>
                  </a:lnTo>
                  <a:lnTo>
                    <a:pt x="635262" y="81914"/>
                  </a:lnTo>
                  <a:lnTo>
                    <a:pt x="634953" y="56517"/>
                  </a:lnTo>
                  <a:close/>
                </a:path>
                <a:path w="1578609" h="118110">
                  <a:moveTo>
                    <a:pt x="812740" y="54349"/>
                  </a:moveTo>
                  <a:lnTo>
                    <a:pt x="711147" y="55587"/>
                  </a:lnTo>
                  <a:lnTo>
                    <a:pt x="711456" y="80986"/>
                  </a:lnTo>
                  <a:lnTo>
                    <a:pt x="813048" y="79747"/>
                  </a:lnTo>
                  <a:lnTo>
                    <a:pt x="812740" y="54349"/>
                  </a:lnTo>
                  <a:close/>
                </a:path>
                <a:path w="1578609" h="118110">
                  <a:moveTo>
                    <a:pt x="990526" y="52181"/>
                  </a:moveTo>
                  <a:lnTo>
                    <a:pt x="888933" y="53420"/>
                  </a:lnTo>
                  <a:lnTo>
                    <a:pt x="889243" y="78818"/>
                  </a:lnTo>
                  <a:lnTo>
                    <a:pt x="990836" y="77579"/>
                  </a:lnTo>
                  <a:lnTo>
                    <a:pt x="990526" y="52181"/>
                  </a:lnTo>
                  <a:close/>
                </a:path>
                <a:path w="1578609" h="118110">
                  <a:moveTo>
                    <a:pt x="1168313" y="50013"/>
                  </a:moveTo>
                  <a:lnTo>
                    <a:pt x="1066721" y="51252"/>
                  </a:lnTo>
                  <a:lnTo>
                    <a:pt x="1067031" y="76650"/>
                  </a:lnTo>
                  <a:lnTo>
                    <a:pt x="1168623" y="75411"/>
                  </a:lnTo>
                  <a:lnTo>
                    <a:pt x="1168313" y="50013"/>
                  </a:lnTo>
                  <a:close/>
                </a:path>
                <a:path w="1578609" h="118110">
                  <a:moveTo>
                    <a:pt x="1346099" y="47845"/>
                  </a:moveTo>
                  <a:lnTo>
                    <a:pt x="1244507" y="49084"/>
                  </a:lnTo>
                  <a:lnTo>
                    <a:pt x="1244817" y="74482"/>
                  </a:lnTo>
                  <a:lnTo>
                    <a:pt x="1346409" y="73243"/>
                  </a:lnTo>
                  <a:lnTo>
                    <a:pt x="1346099" y="47845"/>
                  </a:lnTo>
                  <a:close/>
                </a:path>
                <a:path w="1578609" h="118110">
                  <a:moveTo>
                    <a:pt x="1527729" y="58331"/>
                  </a:moveTo>
                  <a:lnTo>
                    <a:pt x="1524068" y="60527"/>
                  </a:lnTo>
                  <a:lnTo>
                    <a:pt x="1524196" y="71075"/>
                  </a:lnTo>
                  <a:lnTo>
                    <a:pt x="1506114" y="71296"/>
                  </a:lnTo>
                  <a:lnTo>
                    <a:pt x="1464731" y="96117"/>
                  </a:lnTo>
                  <a:lnTo>
                    <a:pt x="1462780" y="103917"/>
                  </a:lnTo>
                  <a:lnTo>
                    <a:pt x="1469995" y="115948"/>
                  </a:lnTo>
                  <a:lnTo>
                    <a:pt x="1477797" y="117899"/>
                  </a:lnTo>
                  <a:lnTo>
                    <a:pt x="1559205" y="69071"/>
                  </a:lnTo>
                  <a:lnTo>
                    <a:pt x="1546666" y="69071"/>
                  </a:lnTo>
                  <a:lnTo>
                    <a:pt x="1527729" y="58331"/>
                  </a:lnTo>
                  <a:close/>
                </a:path>
                <a:path w="1578609" h="118110">
                  <a:moveTo>
                    <a:pt x="1505805" y="45898"/>
                  </a:moveTo>
                  <a:lnTo>
                    <a:pt x="1422294" y="46916"/>
                  </a:lnTo>
                  <a:lnTo>
                    <a:pt x="1422604" y="72315"/>
                  </a:lnTo>
                  <a:lnTo>
                    <a:pt x="1506114" y="71296"/>
                  </a:lnTo>
                  <a:lnTo>
                    <a:pt x="1524068" y="60527"/>
                  </a:lnTo>
                  <a:lnTo>
                    <a:pt x="1524015" y="56225"/>
                  </a:lnTo>
                  <a:lnTo>
                    <a:pt x="1505805" y="45898"/>
                  </a:lnTo>
                  <a:close/>
                </a:path>
                <a:path w="1578609" h="118110">
                  <a:moveTo>
                    <a:pt x="1524068" y="60527"/>
                  </a:moveTo>
                  <a:lnTo>
                    <a:pt x="1506114" y="71296"/>
                  </a:lnTo>
                  <a:lnTo>
                    <a:pt x="1524196" y="71075"/>
                  </a:lnTo>
                  <a:lnTo>
                    <a:pt x="1524068" y="60527"/>
                  </a:lnTo>
                  <a:close/>
                </a:path>
                <a:path w="1578609" h="118110">
                  <a:moveTo>
                    <a:pt x="1546398" y="47133"/>
                  </a:moveTo>
                  <a:lnTo>
                    <a:pt x="1527729" y="58331"/>
                  </a:lnTo>
                  <a:lnTo>
                    <a:pt x="1546666" y="69071"/>
                  </a:lnTo>
                  <a:lnTo>
                    <a:pt x="1546398" y="47133"/>
                  </a:lnTo>
                  <a:close/>
                </a:path>
                <a:path w="1578609" h="118110">
                  <a:moveTo>
                    <a:pt x="1559471" y="47133"/>
                  </a:moveTo>
                  <a:lnTo>
                    <a:pt x="1546398" y="47133"/>
                  </a:lnTo>
                  <a:lnTo>
                    <a:pt x="1546666" y="69071"/>
                  </a:lnTo>
                  <a:lnTo>
                    <a:pt x="1559205" y="69071"/>
                  </a:lnTo>
                  <a:lnTo>
                    <a:pt x="1578135" y="57717"/>
                  </a:lnTo>
                  <a:lnTo>
                    <a:pt x="1559471" y="47133"/>
                  </a:lnTo>
                  <a:close/>
                </a:path>
                <a:path w="1578609" h="118110">
                  <a:moveTo>
                    <a:pt x="1556905" y="45678"/>
                  </a:moveTo>
                  <a:lnTo>
                    <a:pt x="1523886" y="45678"/>
                  </a:lnTo>
                  <a:lnTo>
                    <a:pt x="1524015" y="56225"/>
                  </a:lnTo>
                  <a:lnTo>
                    <a:pt x="1527729" y="58331"/>
                  </a:lnTo>
                  <a:lnTo>
                    <a:pt x="1546398" y="47133"/>
                  </a:lnTo>
                  <a:lnTo>
                    <a:pt x="1559471" y="47133"/>
                  </a:lnTo>
                  <a:lnTo>
                    <a:pt x="1556905" y="45678"/>
                  </a:lnTo>
                  <a:close/>
                </a:path>
                <a:path w="1578609" h="118110">
                  <a:moveTo>
                    <a:pt x="1523886" y="45678"/>
                  </a:moveTo>
                  <a:lnTo>
                    <a:pt x="1505805" y="45898"/>
                  </a:lnTo>
                  <a:lnTo>
                    <a:pt x="1524015" y="56225"/>
                  </a:lnTo>
                  <a:lnTo>
                    <a:pt x="1523886" y="45678"/>
                  </a:lnTo>
                  <a:close/>
                </a:path>
                <a:path w="1578609" h="118110">
                  <a:moveTo>
                    <a:pt x="1476359" y="0"/>
                  </a:moveTo>
                  <a:lnTo>
                    <a:pt x="1468608" y="2141"/>
                  </a:lnTo>
                  <a:lnTo>
                    <a:pt x="1461688" y="14343"/>
                  </a:lnTo>
                  <a:lnTo>
                    <a:pt x="1463829" y="22094"/>
                  </a:lnTo>
                  <a:lnTo>
                    <a:pt x="1505805" y="45898"/>
                  </a:lnTo>
                  <a:lnTo>
                    <a:pt x="1523886" y="45678"/>
                  </a:lnTo>
                  <a:lnTo>
                    <a:pt x="1556905" y="45678"/>
                  </a:lnTo>
                  <a:lnTo>
                    <a:pt x="1476359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54261" y="1825751"/>
            <a:ext cx="5225415" cy="1868805"/>
            <a:chOff x="654261" y="1825751"/>
            <a:chExt cx="5225415" cy="18688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0408" y="1969007"/>
              <a:ext cx="329184" cy="10027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49219" y="2103483"/>
              <a:ext cx="132080" cy="693420"/>
            </a:xfrm>
            <a:custGeom>
              <a:avLst/>
              <a:gdLst/>
              <a:ahLst/>
              <a:cxnLst/>
              <a:rect l="l" t="t" r="r" b="b"/>
              <a:pathLst>
                <a:path w="132079" h="693419">
                  <a:moveTo>
                    <a:pt x="27379" y="578191"/>
                  </a:moveTo>
                  <a:lnTo>
                    <a:pt x="15463" y="585593"/>
                  </a:lnTo>
                  <a:lnTo>
                    <a:pt x="13633" y="593424"/>
                  </a:lnTo>
                  <a:lnTo>
                    <a:pt x="75371" y="692811"/>
                  </a:lnTo>
                  <a:lnTo>
                    <a:pt x="88954" y="667966"/>
                  </a:lnTo>
                  <a:lnTo>
                    <a:pt x="61975" y="667966"/>
                  </a:lnTo>
                  <a:lnTo>
                    <a:pt x="60671" y="621011"/>
                  </a:lnTo>
                  <a:lnTo>
                    <a:pt x="35209" y="580020"/>
                  </a:lnTo>
                  <a:lnTo>
                    <a:pt x="27379" y="578191"/>
                  </a:lnTo>
                  <a:close/>
                </a:path>
                <a:path w="132079" h="693419">
                  <a:moveTo>
                    <a:pt x="60671" y="621011"/>
                  </a:moveTo>
                  <a:lnTo>
                    <a:pt x="61975" y="667966"/>
                  </a:lnTo>
                  <a:lnTo>
                    <a:pt x="87367" y="667261"/>
                  </a:lnTo>
                  <a:lnTo>
                    <a:pt x="87207" y="661523"/>
                  </a:lnTo>
                  <a:lnTo>
                    <a:pt x="63527" y="661523"/>
                  </a:lnTo>
                  <a:lnTo>
                    <a:pt x="73971" y="642421"/>
                  </a:lnTo>
                  <a:lnTo>
                    <a:pt x="60671" y="621011"/>
                  </a:lnTo>
                  <a:close/>
                </a:path>
                <a:path w="132079" h="693419">
                  <a:moveTo>
                    <a:pt x="116926" y="575703"/>
                  </a:moveTo>
                  <a:lnTo>
                    <a:pt x="109209" y="577965"/>
                  </a:lnTo>
                  <a:lnTo>
                    <a:pt x="86062" y="620305"/>
                  </a:lnTo>
                  <a:lnTo>
                    <a:pt x="87367" y="667261"/>
                  </a:lnTo>
                  <a:lnTo>
                    <a:pt x="61975" y="667966"/>
                  </a:lnTo>
                  <a:lnTo>
                    <a:pt x="88954" y="667966"/>
                  </a:lnTo>
                  <a:lnTo>
                    <a:pt x="131495" y="590148"/>
                  </a:lnTo>
                  <a:lnTo>
                    <a:pt x="129235" y="582432"/>
                  </a:lnTo>
                  <a:lnTo>
                    <a:pt x="116926" y="575703"/>
                  </a:lnTo>
                  <a:close/>
                </a:path>
                <a:path w="132079" h="693419">
                  <a:moveTo>
                    <a:pt x="73971" y="642421"/>
                  </a:moveTo>
                  <a:lnTo>
                    <a:pt x="63527" y="661523"/>
                  </a:lnTo>
                  <a:lnTo>
                    <a:pt x="85459" y="660915"/>
                  </a:lnTo>
                  <a:lnTo>
                    <a:pt x="73971" y="642421"/>
                  </a:lnTo>
                  <a:close/>
                </a:path>
                <a:path w="132079" h="693419">
                  <a:moveTo>
                    <a:pt x="86062" y="620305"/>
                  </a:moveTo>
                  <a:lnTo>
                    <a:pt x="73971" y="642421"/>
                  </a:lnTo>
                  <a:lnTo>
                    <a:pt x="85459" y="660915"/>
                  </a:lnTo>
                  <a:lnTo>
                    <a:pt x="63527" y="661523"/>
                  </a:lnTo>
                  <a:lnTo>
                    <a:pt x="87207" y="661523"/>
                  </a:lnTo>
                  <a:lnTo>
                    <a:pt x="86062" y="620305"/>
                  </a:lnTo>
                  <a:close/>
                </a:path>
                <a:path w="132079" h="693419">
                  <a:moveTo>
                    <a:pt x="84545" y="565699"/>
                  </a:moveTo>
                  <a:lnTo>
                    <a:pt x="59155" y="566406"/>
                  </a:lnTo>
                  <a:lnTo>
                    <a:pt x="60671" y="621011"/>
                  </a:lnTo>
                  <a:lnTo>
                    <a:pt x="73971" y="642421"/>
                  </a:lnTo>
                  <a:lnTo>
                    <a:pt x="86062" y="620305"/>
                  </a:lnTo>
                  <a:lnTo>
                    <a:pt x="84545" y="565699"/>
                  </a:lnTo>
                  <a:close/>
                </a:path>
                <a:path w="132079" h="693419">
                  <a:moveTo>
                    <a:pt x="79607" y="387968"/>
                  </a:moveTo>
                  <a:lnTo>
                    <a:pt x="54217" y="388674"/>
                  </a:lnTo>
                  <a:lnTo>
                    <a:pt x="57039" y="490235"/>
                  </a:lnTo>
                  <a:lnTo>
                    <a:pt x="82429" y="489530"/>
                  </a:lnTo>
                  <a:lnTo>
                    <a:pt x="79607" y="387968"/>
                  </a:lnTo>
                  <a:close/>
                </a:path>
                <a:path w="132079" h="693419">
                  <a:moveTo>
                    <a:pt x="74670" y="210237"/>
                  </a:moveTo>
                  <a:lnTo>
                    <a:pt x="49279" y="210943"/>
                  </a:lnTo>
                  <a:lnTo>
                    <a:pt x="52101" y="312503"/>
                  </a:lnTo>
                  <a:lnTo>
                    <a:pt x="77491" y="311798"/>
                  </a:lnTo>
                  <a:lnTo>
                    <a:pt x="74670" y="210237"/>
                  </a:lnTo>
                  <a:close/>
                </a:path>
                <a:path w="132079" h="693419">
                  <a:moveTo>
                    <a:pt x="57525" y="50390"/>
                  </a:moveTo>
                  <a:lnTo>
                    <a:pt x="45434" y="72506"/>
                  </a:lnTo>
                  <a:lnTo>
                    <a:pt x="47163" y="134772"/>
                  </a:lnTo>
                  <a:lnTo>
                    <a:pt x="72553" y="134067"/>
                  </a:lnTo>
                  <a:lnTo>
                    <a:pt x="70824" y="71800"/>
                  </a:lnTo>
                  <a:lnTo>
                    <a:pt x="57525" y="50390"/>
                  </a:lnTo>
                  <a:close/>
                </a:path>
                <a:path w="132079" h="693419">
                  <a:moveTo>
                    <a:pt x="56125" y="0"/>
                  </a:moveTo>
                  <a:lnTo>
                    <a:pt x="0" y="102661"/>
                  </a:lnTo>
                  <a:lnTo>
                    <a:pt x="2261" y="110379"/>
                  </a:lnTo>
                  <a:lnTo>
                    <a:pt x="14570" y="117107"/>
                  </a:lnTo>
                  <a:lnTo>
                    <a:pt x="22287" y="114846"/>
                  </a:lnTo>
                  <a:lnTo>
                    <a:pt x="45434" y="72506"/>
                  </a:lnTo>
                  <a:lnTo>
                    <a:pt x="44343" y="33211"/>
                  </a:lnTo>
                  <a:lnTo>
                    <a:pt x="46812" y="33143"/>
                  </a:lnTo>
                  <a:lnTo>
                    <a:pt x="46037" y="31896"/>
                  </a:lnTo>
                  <a:lnTo>
                    <a:pt x="67969" y="31287"/>
                  </a:lnTo>
                  <a:lnTo>
                    <a:pt x="75560" y="31287"/>
                  </a:lnTo>
                  <a:lnTo>
                    <a:pt x="56125" y="0"/>
                  </a:lnTo>
                  <a:close/>
                </a:path>
                <a:path w="132079" h="693419">
                  <a:moveTo>
                    <a:pt x="76317" y="32505"/>
                  </a:moveTo>
                  <a:lnTo>
                    <a:pt x="69733" y="32505"/>
                  </a:lnTo>
                  <a:lnTo>
                    <a:pt x="70824" y="71800"/>
                  </a:lnTo>
                  <a:lnTo>
                    <a:pt x="96286" y="112791"/>
                  </a:lnTo>
                  <a:lnTo>
                    <a:pt x="104117" y="114620"/>
                  </a:lnTo>
                  <a:lnTo>
                    <a:pt x="116033" y="107218"/>
                  </a:lnTo>
                  <a:lnTo>
                    <a:pt x="117863" y="99387"/>
                  </a:lnTo>
                  <a:lnTo>
                    <a:pt x="76317" y="32505"/>
                  </a:lnTo>
                  <a:close/>
                </a:path>
                <a:path w="132079" h="693419">
                  <a:moveTo>
                    <a:pt x="46812" y="33143"/>
                  </a:moveTo>
                  <a:lnTo>
                    <a:pt x="44343" y="33211"/>
                  </a:lnTo>
                  <a:lnTo>
                    <a:pt x="45434" y="72506"/>
                  </a:lnTo>
                  <a:lnTo>
                    <a:pt x="57525" y="50390"/>
                  </a:lnTo>
                  <a:lnTo>
                    <a:pt x="46812" y="33143"/>
                  </a:lnTo>
                  <a:close/>
                </a:path>
                <a:path w="132079" h="693419">
                  <a:moveTo>
                    <a:pt x="69733" y="32505"/>
                  </a:moveTo>
                  <a:lnTo>
                    <a:pt x="67265" y="32574"/>
                  </a:lnTo>
                  <a:lnTo>
                    <a:pt x="57525" y="50390"/>
                  </a:lnTo>
                  <a:lnTo>
                    <a:pt x="70824" y="71800"/>
                  </a:lnTo>
                  <a:lnTo>
                    <a:pt x="69733" y="32505"/>
                  </a:lnTo>
                  <a:close/>
                </a:path>
                <a:path w="132079" h="693419">
                  <a:moveTo>
                    <a:pt x="67265" y="32574"/>
                  </a:moveTo>
                  <a:lnTo>
                    <a:pt x="46812" y="33143"/>
                  </a:lnTo>
                  <a:lnTo>
                    <a:pt x="57525" y="50390"/>
                  </a:lnTo>
                  <a:lnTo>
                    <a:pt x="67265" y="32574"/>
                  </a:lnTo>
                  <a:close/>
                </a:path>
                <a:path w="132079" h="693419">
                  <a:moveTo>
                    <a:pt x="67969" y="31287"/>
                  </a:moveTo>
                  <a:lnTo>
                    <a:pt x="46037" y="31896"/>
                  </a:lnTo>
                  <a:lnTo>
                    <a:pt x="46812" y="33143"/>
                  </a:lnTo>
                  <a:lnTo>
                    <a:pt x="67265" y="32574"/>
                  </a:lnTo>
                  <a:lnTo>
                    <a:pt x="67969" y="31287"/>
                  </a:lnTo>
                  <a:close/>
                </a:path>
                <a:path w="132079" h="693419">
                  <a:moveTo>
                    <a:pt x="75560" y="31287"/>
                  </a:moveTo>
                  <a:lnTo>
                    <a:pt x="67969" y="31287"/>
                  </a:lnTo>
                  <a:lnTo>
                    <a:pt x="67265" y="32574"/>
                  </a:lnTo>
                  <a:lnTo>
                    <a:pt x="69733" y="32505"/>
                  </a:lnTo>
                  <a:lnTo>
                    <a:pt x="76317" y="32505"/>
                  </a:lnTo>
                  <a:lnTo>
                    <a:pt x="75560" y="31287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1127" y="3179063"/>
              <a:ext cx="1795272" cy="3078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731938" y="3253684"/>
              <a:ext cx="1601470" cy="118110"/>
            </a:xfrm>
            <a:custGeom>
              <a:avLst/>
              <a:gdLst/>
              <a:ahLst/>
              <a:cxnLst/>
              <a:rect l="l" t="t" r="r" b="b"/>
              <a:pathLst>
                <a:path w="1601470" h="118110">
                  <a:moveTo>
                    <a:pt x="101600" y="51278"/>
                  </a:moveTo>
                  <a:lnTo>
                    <a:pt x="0" y="51644"/>
                  </a:lnTo>
                  <a:lnTo>
                    <a:pt x="91" y="77043"/>
                  </a:lnTo>
                  <a:lnTo>
                    <a:pt x="101690" y="76678"/>
                  </a:lnTo>
                  <a:lnTo>
                    <a:pt x="101600" y="51278"/>
                  </a:lnTo>
                  <a:close/>
                </a:path>
                <a:path w="1601470" h="118110">
                  <a:moveTo>
                    <a:pt x="279398" y="50639"/>
                  </a:moveTo>
                  <a:lnTo>
                    <a:pt x="177798" y="51005"/>
                  </a:lnTo>
                  <a:lnTo>
                    <a:pt x="177890" y="76404"/>
                  </a:lnTo>
                  <a:lnTo>
                    <a:pt x="279488" y="76039"/>
                  </a:lnTo>
                  <a:lnTo>
                    <a:pt x="279398" y="50639"/>
                  </a:lnTo>
                  <a:close/>
                </a:path>
                <a:path w="1601470" h="118110">
                  <a:moveTo>
                    <a:pt x="457197" y="50001"/>
                  </a:moveTo>
                  <a:lnTo>
                    <a:pt x="355597" y="50366"/>
                  </a:lnTo>
                  <a:lnTo>
                    <a:pt x="355688" y="75765"/>
                  </a:lnTo>
                  <a:lnTo>
                    <a:pt x="457288" y="75401"/>
                  </a:lnTo>
                  <a:lnTo>
                    <a:pt x="457197" y="50001"/>
                  </a:lnTo>
                  <a:close/>
                </a:path>
                <a:path w="1601470" h="118110">
                  <a:moveTo>
                    <a:pt x="634996" y="49362"/>
                  </a:moveTo>
                  <a:lnTo>
                    <a:pt x="533396" y="49728"/>
                  </a:lnTo>
                  <a:lnTo>
                    <a:pt x="533487" y="75126"/>
                  </a:lnTo>
                  <a:lnTo>
                    <a:pt x="635087" y="74762"/>
                  </a:lnTo>
                  <a:lnTo>
                    <a:pt x="634996" y="49362"/>
                  </a:lnTo>
                  <a:close/>
                </a:path>
                <a:path w="1601470" h="118110">
                  <a:moveTo>
                    <a:pt x="812794" y="48723"/>
                  </a:moveTo>
                  <a:lnTo>
                    <a:pt x="711194" y="49088"/>
                  </a:lnTo>
                  <a:lnTo>
                    <a:pt x="711286" y="74488"/>
                  </a:lnTo>
                  <a:lnTo>
                    <a:pt x="812886" y="74123"/>
                  </a:lnTo>
                  <a:lnTo>
                    <a:pt x="812794" y="48723"/>
                  </a:lnTo>
                  <a:close/>
                </a:path>
                <a:path w="1601470" h="118110">
                  <a:moveTo>
                    <a:pt x="990593" y="48084"/>
                  </a:moveTo>
                  <a:lnTo>
                    <a:pt x="888993" y="48449"/>
                  </a:lnTo>
                  <a:lnTo>
                    <a:pt x="889085" y="73849"/>
                  </a:lnTo>
                  <a:lnTo>
                    <a:pt x="990685" y="73484"/>
                  </a:lnTo>
                  <a:lnTo>
                    <a:pt x="990593" y="48084"/>
                  </a:lnTo>
                  <a:close/>
                </a:path>
                <a:path w="1601470" h="118110">
                  <a:moveTo>
                    <a:pt x="1168392" y="47445"/>
                  </a:moveTo>
                  <a:lnTo>
                    <a:pt x="1066793" y="47810"/>
                  </a:lnTo>
                  <a:lnTo>
                    <a:pt x="1066883" y="73210"/>
                  </a:lnTo>
                  <a:lnTo>
                    <a:pt x="1168483" y="72845"/>
                  </a:lnTo>
                  <a:lnTo>
                    <a:pt x="1168392" y="47445"/>
                  </a:lnTo>
                  <a:close/>
                </a:path>
                <a:path w="1601470" h="118110">
                  <a:moveTo>
                    <a:pt x="1346191" y="46807"/>
                  </a:moveTo>
                  <a:lnTo>
                    <a:pt x="1244592" y="47171"/>
                  </a:lnTo>
                  <a:lnTo>
                    <a:pt x="1244683" y="72571"/>
                  </a:lnTo>
                  <a:lnTo>
                    <a:pt x="1346282" y="72207"/>
                  </a:lnTo>
                  <a:lnTo>
                    <a:pt x="1346191" y="46807"/>
                  </a:lnTo>
                  <a:close/>
                </a:path>
                <a:path w="1601470" h="118110">
                  <a:moveTo>
                    <a:pt x="1550803" y="58772"/>
                  </a:moveTo>
                  <a:lnTo>
                    <a:pt x="1487484" y="96013"/>
                  </a:lnTo>
                  <a:lnTo>
                    <a:pt x="1485465" y="103797"/>
                  </a:lnTo>
                  <a:lnTo>
                    <a:pt x="1492577" y="115888"/>
                  </a:lnTo>
                  <a:lnTo>
                    <a:pt x="1500361" y="117908"/>
                  </a:lnTo>
                  <a:lnTo>
                    <a:pt x="1582367" y="69674"/>
                  </a:lnTo>
                  <a:lnTo>
                    <a:pt x="1569648" y="69674"/>
                  </a:lnTo>
                  <a:lnTo>
                    <a:pt x="1550803" y="58772"/>
                  </a:lnTo>
                  <a:close/>
                </a:path>
                <a:path w="1601470" h="118110">
                  <a:moveTo>
                    <a:pt x="1523989" y="46168"/>
                  </a:moveTo>
                  <a:lnTo>
                    <a:pt x="1422391" y="46532"/>
                  </a:lnTo>
                  <a:lnTo>
                    <a:pt x="1422482" y="71932"/>
                  </a:lnTo>
                  <a:lnTo>
                    <a:pt x="1524081" y="71568"/>
                  </a:lnTo>
                  <a:lnTo>
                    <a:pt x="1523989" y="46168"/>
                  </a:lnTo>
                  <a:close/>
                </a:path>
                <a:path w="1601470" h="118110">
                  <a:moveTo>
                    <a:pt x="1569570" y="47734"/>
                  </a:moveTo>
                  <a:lnTo>
                    <a:pt x="1550803" y="58772"/>
                  </a:lnTo>
                  <a:lnTo>
                    <a:pt x="1569648" y="69674"/>
                  </a:lnTo>
                  <a:lnTo>
                    <a:pt x="1569570" y="47734"/>
                  </a:lnTo>
                  <a:close/>
                </a:path>
                <a:path w="1601470" h="118110">
                  <a:moveTo>
                    <a:pt x="1582448" y="47734"/>
                  </a:moveTo>
                  <a:lnTo>
                    <a:pt x="1569570" y="47734"/>
                  </a:lnTo>
                  <a:lnTo>
                    <a:pt x="1569648" y="69674"/>
                  </a:lnTo>
                  <a:lnTo>
                    <a:pt x="1582367" y="69674"/>
                  </a:lnTo>
                  <a:lnTo>
                    <a:pt x="1601213" y="58590"/>
                  </a:lnTo>
                  <a:lnTo>
                    <a:pt x="1582448" y="47734"/>
                  </a:lnTo>
                  <a:close/>
                </a:path>
                <a:path w="1601470" h="118110">
                  <a:moveTo>
                    <a:pt x="1499938" y="0"/>
                  </a:moveTo>
                  <a:lnTo>
                    <a:pt x="1492168" y="2073"/>
                  </a:lnTo>
                  <a:lnTo>
                    <a:pt x="1485144" y="14216"/>
                  </a:lnTo>
                  <a:lnTo>
                    <a:pt x="1487218" y="21986"/>
                  </a:lnTo>
                  <a:lnTo>
                    <a:pt x="1550803" y="58772"/>
                  </a:lnTo>
                  <a:lnTo>
                    <a:pt x="1569570" y="47734"/>
                  </a:lnTo>
                  <a:lnTo>
                    <a:pt x="1582448" y="47734"/>
                  </a:lnTo>
                  <a:lnTo>
                    <a:pt x="1499938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261" y="2761160"/>
              <a:ext cx="644639" cy="9332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831" y="3185159"/>
              <a:ext cx="1798320" cy="3108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63903" y="3262157"/>
              <a:ext cx="1601470" cy="118110"/>
            </a:xfrm>
            <a:custGeom>
              <a:avLst/>
              <a:gdLst/>
              <a:ahLst/>
              <a:cxnLst/>
              <a:rect l="l" t="t" r="r" b="b"/>
              <a:pathLst>
                <a:path w="1601470" h="118110">
                  <a:moveTo>
                    <a:pt x="101598" y="51278"/>
                  </a:moveTo>
                  <a:lnTo>
                    <a:pt x="0" y="51643"/>
                  </a:lnTo>
                  <a:lnTo>
                    <a:pt x="91" y="77043"/>
                  </a:lnTo>
                  <a:lnTo>
                    <a:pt x="101690" y="76678"/>
                  </a:lnTo>
                  <a:lnTo>
                    <a:pt x="101598" y="51278"/>
                  </a:lnTo>
                  <a:close/>
                </a:path>
                <a:path w="1601470" h="118110">
                  <a:moveTo>
                    <a:pt x="279397" y="50639"/>
                  </a:moveTo>
                  <a:lnTo>
                    <a:pt x="177798" y="51004"/>
                  </a:lnTo>
                  <a:lnTo>
                    <a:pt x="177890" y="76404"/>
                  </a:lnTo>
                  <a:lnTo>
                    <a:pt x="279488" y="76038"/>
                  </a:lnTo>
                  <a:lnTo>
                    <a:pt x="279397" y="50639"/>
                  </a:lnTo>
                  <a:close/>
                </a:path>
                <a:path w="1601470" h="118110">
                  <a:moveTo>
                    <a:pt x="457196" y="50001"/>
                  </a:moveTo>
                  <a:lnTo>
                    <a:pt x="355597" y="50365"/>
                  </a:lnTo>
                  <a:lnTo>
                    <a:pt x="355688" y="75765"/>
                  </a:lnTo>
                  <a:lnTo>
                    <a:pt x="457287" y="75399"/>
                  </a:lnTo>
                  <a:lnTo>
                    <a:pt x="457196" y="50001"/>
                  </a:lnTo>
                  <a:close/>
                </a:path>
                <a:path w="1601470" h="118110">
                  <a:moveTo>
                    <a:pt x="634994" y="49362"/>
                  </a:moveTo>
                  <a:lnTo>
                    <a:pt x="533396" y="49726"/>
                  </a:lnTo>
                  <a:lnTo>
                    <a:pt x="533487" y="75126"/>
                  </a:lnTo>
                  <a:lnTo>
                    <a:pt x="635086" y="74761"/>
                  </a:lnTo>
                  <a:lnTo>
                    <a:pt x="634994" y="49362"/>
                  </a:lnTo>
                  <a:close/>
                </a:path>
                <a:path w="1601470" h="118110">
                  <a:moveTo>
                    <a:pt x="812794" y="48723"/>
                  </a:moveTo>
                  <a:lnTo>
                    <a:pt x="711194" y="49088"/>
                  </a:lnTo>
                  <a:lnTo>
                    <a:pt x="711286" y="74488"/>
                  </a:lnTo>
                  <a:lnTo>
                    <a:pt x="812885" y="74122"/>
                  </a:lnTo>
                  <a:lnTo>
                    <a:pt x="812794" y="48723"/>
                  </a:lnTo>
                  <a:close/>
                </a:path>
                <a:path w="1601470" h="118110">
                  <a:moveTo>
                    <a:pt x="990593" y="48083"/>
                  </a:moveTo>
                  <a:lnTo>
                    <a:pt x="888993" y="48449"/>
                  </a:lnTo>
                  <a:lnTo>
                    <a:pt x="889085" y="73849"/>
                  </a:lnTo>
                  <a:lnTo>
                    <a:pt x="990683" y="73483"/>
                  </a:lnTo>
                  <a:lnTo>
                    <a:pt x="990593" y="48083"/>
                  </a:lnTo>
                  <a:close/>
                </a:path>
                <a:path w="1601470" h="118110">
                  <a:moveTo>
                    <a:pt x="1168392" y="47444"/>
                  </a:moveTo>
                  <a:lnTo>
                    <a:pt x="1066792" y="47810"/>
                  </a:lnTo>
                  <a:lnTo>
                    <a:pt x="1066883" y="73210"/>
                  </a:lnTo>
                  <a:lnTo>
                    <a:pt x="1168483" y="72844"/>
                  </a:lnTo>
                  <a:lnTo>
                    <a:pt x="1168392" y="47444"/>
                  </a:lnTo>
                  <a:close/>
                </a:path>
                <a:path w="1601470" h="118110">
                  <a:moveTo>
                    <a:pt x="1346191" y="46805"/>
                  </a:moveTo>
                  <a:lnTo>
                    <a:pt x="1244591" y="47171"/>
                  </a:lnTo>
                  <a:lnTo>
                    <a:pt x="1244682" y="72571"/>
                  </a:lnTo>
                  <a:lnTo>
                    <a:pt x="1346282" y="72205"/>
                  </a:lnTo>
                  <a:lnTo>
                    <a:pt x="1346191" y="46805"/>
                  </a:lnTo>
                  <a:close/>
                </a:path>
                <a:path w="1601470" h="118110">
                  <a:moveTo>
                    <a:pt x="1550804" y="58771"/>
                  </a:moveTo>
                  <a:lnTo>
                    <a:pt x="1487483" y="96013"/>
                  </a:lnTo>
                  <a:lnTo>
                    <a:pt x="1485465" y="103797"/>
                  </a:lnTo>
                  <a:lnTo>
                    <a:pt x="1492577" y="115888"/>
                  </a:lnTo>
                  <a:lnTo>
                    <a:pt x="1500361" y="117906"/>
                  </a:lnTo>
                  <a:lnTo>
                    <a:pt x="1582369" y="69673"/>
                  </a:lnTo>
                  <a:lnTo>
                    <a:pt x="1569648" y="69673"/>
                  </a:lnTo>
                  <a:lnTo>
                    <a:pt x="1550804" y="58771"/>
                  </a:lnTo>
                  <a:close/>
                </a:path>
                <a:path w="1601470" h="118110">
                  <a:moveTo>
                    <a:pt x="1523989" y="46167"/>
                  </a:moveTo>
                  <a:lnTo>
                    <a:pt x="1422389" y="46532"/>
                  </a:lnTo>
                  <a:lnTo>
                    <a:pt x="1422481" y="71932"/>
                  </a:lnTo>
                  <a:lnTo>
                    <a:pt x="1524081" y="71567"/>
                  </a:lnTo>
                  <a:lnTo>
                    <a:pt x="1523989" y="46167"/>
                  </a:lnTo>
                  <a:close/>
                </a:path>
                <a:path w="1601470" h="118110">
                  <a:moveTo>
                    <a:pt x="1569570" y="47734"/>
                  </a:moveTo>
                  <a:lnTo>
                    <a:pt x="1550804" y="58771"/>
                  </a:lnTo>
                  <a:lnTo>
                    <a:pt x="1569648" y="69673"/>
                  </a:lnTo>
                  <a:lnTo>
                    <a:pt x="1569570" y="47734"/>
                  </a:lnTo>
                  <a:close/>
                </a:path>
                <a:path w="1601470" h="118110">
                  <a:moveTo>
                    <a:pt x="1582448" y="47734"/>
                  </a:moveTo>
                  <a:lnTo>
                    <a:pt x="1569570" y="47734"/>
                  </a:lnTo>
                  <a:lnTo>
                    <a:pt x="1569648" y="69673"/>
                  </a:lnTo>
                  <a:lnTo>
                    <a:pt x="1582369" y="69673"/>
                  </a:lnTo>
                  <a:lnTo>
                    <a:pt x="1601213" y="58590"/>
                  </a:lnTo>
                  <a:lnTo>
                    <a:pt x="1582448" y="47734"/>
                  </a:lnTo>
                  <a:close/>
                </a:path>
                <a:path w="1601470" h="118110">
                  <a:moveTo>
                    <a:pt x="1499937" y="0"/>
                  </a:moveTo>
                  <a:lnTo>
                    <a:pt x="1492168" y="2073"/>
                  </a:lnTo>
                  <a:lnTo>
                    <a:pt x="1485144" y="14216"/>
                  </a:lnTo>
                  <a:lnTo>
                    <a:pt x="1487218" y="21984"/>
                  </a:lnTo>
                  <a:lnTo>
                    <a:pt x="1550804" y="58771"/>
                  </a:lnTo>
                  <a:lnTo>
                    <a:pt x="1569570" y="47734"/>
                  </a:lnTo>
                  <a:lnTo>
                    <a:pt x="1582448" y="47734"/>
                  </a:lnTo>
                  <a:lnTo>
                    <a:pt x="1499937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8208" y="1825751"/>
              <a:ext cx="313944" cy="11673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84380" y="1959956"/>
              <a:ext cx="122555" cy="859790"/>
            </a:xfrm>
            <a:custGeom>
              <a:avLst/>
              <a:gdLst/>
              <a:ahLst/>
              <a:cxnLst/>
              <a:rect l="l" t="t" r="r" b="b"/>
              <a:pathLst>
                <a:path w="122554" h="859789">
                  <a:moveTo>
                    <a:pt x="18352" y="743976"/>
                  </a:moveTo>
                  <a:lnTo>
                    <a:pt x="6281" y="751123"/>
                  </a:lnTo>
                  <a:lnTo>
                    <a:pt x="4286" y="758912"/>
                  </a:lnTo>
                  <a:lnTo>
                    <a:pt x="63897" y="859590"/>
                  </a:lnTo>
                  <a:lnTo>
                    <a:pt x="78331" y="834472"/>
                  </a:lnTo>
                  <a:lnTo>
                    <a:pt x="51033" y="834472"/>
                  </a:lnTo>
                  <a:lnTo>
                    <a:pt x="50727" y="787494"/>
                  </a:lnTo>
                  <a:lnTo>
                    <a:pt x="26141" y="745972"/>
                  </a:lnTo>
                  <a:lnTo>
                    <a:pt x="18352" y="743976"/>
                  </a:lnTo>
                  <a:close/>
                </a:path>
                <a:path w="122554" h="859789">
                  <a:moveTo>
                    <a:pt x="50727" y="787494"/>
                  </a:moveTo>
                  <a:lnTo>
                    <a:pt x="51033" y="834472"/>
                  </a:lnTo>
                  <a:lnTo>
                    <a:pt x="76432" y="834307"/>
                  </a:lnTo>
                  <a:lnTo>
                    <a:pt x="76391" y="828059"/>
                  </a:lnTo>
                  <a:lnTo>
                    <a:pt x="52721" y="828059"/>
                  </a:lnTo>
                  <a:lnTo>
                    <a:pt x="63568" y="809182"/>
                  </a:lnTo>
                  <a:lnTo>
                    <a:pt x="50727" y="787494"/>
                  </a:lnTo>
                  <a:close/>
                </a:path>
                <a:path w="122554" h="859789">
                  <a:moveTo>
                    <a:pt x="107930" y="743391"/>
                  </a:moveTo>
                  <a:lnTo>
                    <a:pt x="100168" y="745489"/>
                  </a:lnTo>
                  <a:lnTo>
                    <a:pt x="76126" y="787329"/>
                  </a:lnTo>
                  <a:lnTo>
                    <a:pt x="76432" y="834307"/>
                  </a:lnTo>
                  <a:lnTo>
                    <a:pt x="51033" y="834472"/>
                  </a:lnTo>
                  <a:lnTo>
                    <a:pt x="78331" y="834472"/>
                  </a:lnTo>
                  <a:lnTo>
                    <a:pt x="122191" y="758144"/>
                  </a:lnTo>
                  <a:lnTo>
                    <a:pt x="120095" y="750382"/>
                  </a:lnTo>
                  <a:lnTo>
                    <a:pt x="107930" y="743391"/>
                  </a:lnTo>
                  <a:close/>
                </a:path>
                <a:path w="122554" h="859789">
                  <a:moveTo>
                    <a:pt x="63568" y="809182"/>
                  </a:moveTo>
                  <a:lnTo>
                    <a:pt x="52721" y="828059"/>
                  </a:lnTo>
                  <a:lnTo>
                    <a:pt x="74660" y="827915"/>
                  </a:lnTo>
                  <a:lnTo>
                    <a:pt x="63568" y="809182"/>
                  </a:lnTo>
                  <a:close/>
                </a:path>
                <a:path w="122554" h="859789">
                  <a:moveTo>
                    <a:pt x="76126" y="787329"/>
                  </a:moveTo>
                  <a:lnTo>
                    <a:pt x="63568" y="809182"/>
                  </a:lnTo>
                  <a:lnTo>
                    <a:pt x="74660" y="827915"/>
                  </a:lnTo>
                  <a:lnTo>
                    <a:pt x="52721" y="828059"/>
                  </a:lnTo>
                  <a:lnTo>
                    <a:pt x="76391" y="828059"/>
                  </a:lnTo>
                  <a:lnTo>
                    <a:pt x="76126" y="787329"/>
                  </a:lnTo>
                  <a:close/>
                </a:path>
                <a:path w="122554" h="859789">
                  <a:moveTo>
                    <a:pt x="75770" y="732708"/>
                  </a:moveTo>
                  <a:lnTo>
                    <a:pt x="50370" y="732875"/>
                  </a:lnTo>
                  <a:lnTo>
                    <a:pt x="50727" y="787494"/>
                  </a:lnTo>
                  <a:lnTo>
                    <a:pt x="63568" y="809182"/>
                  </a:lnTo>
                  <a:lnTo>
                    <a:pt x="76126" y="787329"/>
                  </a:lnTo>
                  <a:lnTo>
                    <a:pt x="75770" y="732708"/>
                  </a:lnTo>
                  <a:close/>
                </a:path>
                <a:path w="122554" h="859789">
                  <a:moveTo>
                    <a:pt x="74611" y="554912"/>
                  </a:moveTo>
                  <a:lnTo>
                    <a:pt x="49212" y="555078"/>
                  </a:lnTo>
                  <a:lnTo>
                    <a:pt x="49874" y="656676"/>
                  </a:lnTo>
                  <a:lnTo>
                    <a:pt x="75274" y="656511"/>
                  </a:lnTo>
                  <a:lnTo>
                    <a:pt x="74611" y="554912"/>
                  </a:lnTo>
                  <a:close/>
                </a:path>
                <a:path w="122554" h="859789">
                  <a:moveTo>
                    <a:pt x="73452" y="377116"/>
                  </a:moveTo>
                  <a:lnTo>
                    <a:pt x="48052" y="377282"/>
                  </a:lnTo>
                  <a:lnTo>
                    <a:pt x="48714" y="478880"/>
                  </a:lnTo>
                  <a:lnTo>
                    <a:pt x="74114" y="478715"/>
                  </a:lnTo>
                  <a:lnTo>
                    <a:pt x="73452" y="377116"/>
                  </a:lnTo>
                  <a:close/>
                </a:path>
                <a:path w="122554" h="859789">
                  <a:moveTo>
                    <a:pt x="72293" y="199320"/>
                  </a:moveTo>
                  <a:lnTo>
                    <a:pt x="46893" y="199486"/>
                  </a:lnTo>
                  <a:lnTo>
                    <a:pt x="47556" y="301083"/>
                  </a:lnTo>
                  <a:lnTo>
                    <a:pt x="72955" y="300918"/>
                  </a:lnTo>
                  <a:lnTo>
                    <a:pt x="72293" y="199320"/>
                  </a:lnTo>
                  <a:close/>
                </a:path>
                <a:path w="122554" h="859789">
                  <a:moveTo>
                    <a:pt x="58621" y="50408"/>
                  </a:moveTo>
                  <a:lnTo>
                    <a:pt x="46064" y="72262"/>
                  </a:lnTo>
                  <a:lnTo>
                    <a:pt x="46396" y="123287"/>
                  </a:lnTo>
                  <a:lnTo>
                    <a:pt x="71796" y="123122"/>
                  </a:lnTo>
                  <a:lnTo>
                    <a:pt x="71464" y="72098"/>
                  </a:lnTo>
                  <a:lnTo>
                    <a:pt x="58621" y="50408"/>
                  </a:lnTo>
                  <a:close/>
                </a:path>
                <a:path w="122554" h="859789">
                  <a:moveTo>
                    <a:pt x="58293" y="0"/>
                  </a:moveTo>
                  <a:lnTo>
                    <a:pt x="0" y="101446"/>
                  </a:lnTo>
                  <a:lnTo>
                    <a:pt x="2096" y="109209"/>
                  </a:lnTo>
                  <a:lnTo>
                    <a:pt x="14259" y="116198"/>
                  </a:lnTo>
                  <a:lnTo>
                    <a:pt x="22023" y="114101"/>
                  </a:lnTo>
                  <a:lnTo>
                    <a:pt x="46064" y="72262"/>
                  </a:lnTo>
                  <a:lnTo>
                    <a:pt x="45758" y="25288"/>
                  </a:lnTo>
                  <a:lnTo>
                    <a:pt x="73167" y="25121"/>
                  </a:lnTo>
                  <a:lnTo>
                    <a:pt x="58293" y="0"/>
                  </a:lnTo>
                  <a:close/>
                </a:path>
                <a:path w="122554" h="859789">
                  <a:moveTo>
                    <a:pt x="73167" y="25121"/>
                  </a:moveTo>
                  <a:lnTo>
                    <a:pt x="71158" y="25121"/>
                  </a:lnTo>
                  <a:lnTo>
                    <a:pt x="71464" y="72098"/>
                  </a:lnTo>
                  <a:lnTo>
                    <a:pt x="96048" y="113619"/>
                  </a:lnTo>
                  <a:lnTo>
                    <a:pt x="103839" y="115614"/>
                  </a:lnTo>
                  <a:lnTo>
                    <a:pt x="115909" y="108468"/>
                  </a:lnTo>
                  <a:lnTo>
                    <a:pt x="117905" y="100677"/>
                  </a:lnTo>
                  <a:lnTo>
                    <a:pt x="73167" y="25121"/>
                  </a:lnTo>
                  <a:close/>
                </a:path>
                <a:path w="122554" h="859789">
                  <a:moveTo>
                    <a:pt x="71158" y="25121"/>
                  </a:moveTo>
                  <a:lnTo>
                    <a:pt x="45758" y="25288"/>
                  </a:lnTo>
                  <a:lnTo>
                    <a:pt x="46064" y="72262"/>
                  </a:lnTo>
                  <a:lnTo>
                    <a:pt x="58621" y="50408"/>
                  </a:lnTo>
                  <a:lnTo>
                    <a:pt x="47529" y="31675"/>
                  </a:lnTo>
                  <a:lnTo>
                    <a:pt x="71199" y="31531"/>
                  </a:lnTo>
                  <a:lnTo>
                    <a:pt x="71158" y="25121"/>
                  </a:lnTo>
                  <a:close/>
                </a:path>
                <a:path w="122554" h="859789">
                  <a:moveTo>
                    <a:pt x="71199" y="31531"/>
                  </a:moveTo>
                  <a:lnTo>
                    <a:pt x="69469" y="31531"/>
                  </a:lnTo>
                  <a:lnTo>
                    <a:pt x="58621" y="50408"/>
                  </a:lnTo>
                  <a:lnTo>
                    <a:pt x="71464" y="72098"/>
                  </a:lnTo>
                  <a:lnTo>
                    <a:pt x="71199" y="31531"/>
                  </a:lnTo>
                  <a:close/>
                </a:path>
                <a:path w="122554" h="859789">
                  <a:moveTo>
                    <a:pt x="69469" y="31531"/>
                  </a:moveTo>
                  <a:lnTo>
                    <a:pt x="47529" y="31675"/>
                  </a:lnTo>
                  <a:lnTo>
                    <a:pt x="58621" y="50408"/>
                  </a:lnTo>
                  <a:lnTo>
                    <a:pt x="69469" y="31531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997192" y="2695955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5979" y="3579876"/>
            <a:ext cx="587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400" spc="-5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sz="1400" spc="-20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sz="1400" spc="-22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24015" y="1129284"/>
            <a:ext cx="1851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1400" spc="-110" dirty="0">
                <a:solidFill>
                  <a:srgbClr val="002D43"/>
                </a:solidFill>
                <a:latin typeface="Century Gothic"/>
                <a:cs typeface="Century Gothic"/>
              </a:rPr>
              <a:t>Glue </a:t>
            </a:r>
            <a:r>
              <a:rPr sz="1400" spc="-13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4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35" dirty="0">
                <a:solidFill>
                  <a:srgbClr val="002D43"/>
                </a:solidFill>
                <a:latin typeface="Century Gothic"/>
                <a:cs typeface="Century Gothic"/>
              </a:rPr>
              <a:t>Catalog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6726" y="3008376"/>
            <a:ext cx="701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5" dirty="0">
                <a:solidFill>
                  <a:srgbClr val="002D43"/>
                </a:solidFill>
                <a:latin typeface="Century Gothic"/>
                <a:cs typeface="Century Gothic"/>
              </a:rPr>
              <a:t>Query</a:t>
            </a:r>
            <a:r>
              <a:rPr sz="1100" spc="-10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-12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08970" y="2374392"/>
            <a:ext cx="5581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002D43"/>
                </a:solidFill>
                <a:latin typeface="Century Gothic"/>
                <a:cs typeface="Century Gothic"/>
              </a:rPr>
              <a:t>Hot</a:t>
            </a:r>
            <a:r>
              <a:rPr sz="1100" spc="-120" dirty="0">
                <a:solidFill>
                  <a:srgbClr val="002D43"/>
                </a:solidFill>
                <a:latin typeface="Century Gothic"/>
                <a:cs typeface="Century Gothic"/>
              </a:rPr>
              <a:t> data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28526" y="3035807"/>
            <a:ext cx="11220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5" dirty="0">
                <a:solidFill>
                  <a:srgbClr val="002D43"/>
                </a:solidFill>
                <a:latin typeface="Century Gothic"/>
                <a:cs typeface="Century Gothic"/>
              </a:rPr>
              <a:t>Warm </a:t>
            </a:r>
            <a:r>
              <a:rPr sz="1100" spc="-30" dirty="0">
                <a:solidFill>
                  <a:srgbClr val="002D43"/>
                </a:solidFill>
                <a:latin typeface="Century Gothic"/>
                <a:cs typeface="Century Gothic"/>
              </a:rPr>
              <a:t>&amp; </a:t>
            </a:r>
            <a:r>
              <a:rPr sz="1100" spc="-95" dirty="0">
                <a:solidFill>
                  <a:srgbClr val="002D43"/>
                </a:solidFill>
                <a:latin typeface="Century Gothic"/>
                <a:cs typeface="Century Gothic"/>
              </a:rPr>
              <a:t>cold</a:t>
            </a:r>
            <a:r>
              <a:rPr sz="1100" spc="-1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-12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3538" y="3035807"/>
            <a:ext cx="12033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5" dirty="0">
                <a:solidFill>
                  <a:srgbClr val="002D43"/>
                </a:solidFill>
                <a:latin typeface="Century Gothic"/>
                <a:cs typeface="Century Gothic"/>
              </a:rPr>
              <a:t>Application</a:t>
            </a:r>
            <a:r>
              <a:rPr sz="11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-60" dirty="0">
                <a:solidFill>
                  <a:srgbClr val="002D43"/>
                </a:solidFill>
                <a:latin typeface="Century Gothic"/>
                <a:cs typeface="Century Gothic"/>
              </a:rPr>
              <a:t>request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13079" y="221995"/>
            <a:ext cx="318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232F3E"/>
                </a:solidFill>
              </a:rPr>
              <a:t>Additional </a:t>
            </a:r>
            <a:r>
              <a:rPr spc="-160" dirty="0">
                <a:solidFill>
                  <a:srgbClr val="232F3E"/>
                </a:solidFill>
              </a:rPr>
              <a:t>cases:</a:t>
            </a:r>
            <a:r>
              <a:rPr spc="-185" dirty="0">
                <a:solidFill>
                  <a:srgbClr val="232F3E"/>
                </a:solidFill>
              </a:rPr>
              <a:t> </a:t>
            </a:r>
            <a:r>
              <a:rPr spc="-135" dirty="0">
                <a:solidFill>
                  <a:srgbClr val="232F3E"/>
                </a:solidFill>
              </a:rPr>
              <a:t>SaaS</a:t>
            </a: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78495" y="2938272"/>
            <a:ext cx="627888" cy="627887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005327" y="1194816"/>
            <a:ext cx="3060700" cy="2341245"/>
            <a:chOff x="3005327" y="1194816"/>
            <a:chExt cx="3060700" cy="234124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4104" y="2874264"/>
              <a:ext cx="661415" cy="6614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1535" y="1447800"/>
              <a:ext cx="548639" cy="5486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5327" y="2874264"/>
              <a:ext cx="664463" cy="6614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7519" y="1194816"/>
              <a:ext cx="661416" cy="661415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8939" y="2136139"/>
            <a:ext cx="4063365" cy="16592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indent="209550">
              <a:lnSpc>
                <a:spcPts val="6380"/>
              </a:lnSpc>
              <a:spcBef>
                <a:spcPts val="395"/>
              </a:spcBef>
            </a:pPr>
            <a:r>
              <a:rPr sz="5400" dirty="0">
                <a:latin typeface="Arial"/>
                <a:cs typeface="Arial"/>
              </a:rPr>
              <a:t>One tool to  </a:t>
            </a:r>
            <a:r>
              <a:rPr sz="5400" spc="-5" dirty="0">
                <a:latin typeface="Arial"/>
                <a:cs typeface="Arial"/>
              </a:rPr>
              <a:t>rule them</a:t>
            </a:r>
            <a:r>
              <a:rPr sz="5400" spc="-95" dirty="0">
                <a:latin typeface="Arial"/>
                <a:cs typeface="Arial"/>
              </a:rPr>
              <a:t> </a:t>
            </a:r>
            <a:r>
              <a:rPr sz="5400" spc="-5" dirty="0">
                <a:latin typeface="Arial"/>
                <a:cs typeface="Arial"/>
              </a:rPr>
              <a:t>all</a:t>
            </a:r>
            <a:endParaRPr sz="5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0869" y="1069847"/>
            <a:ext cx="1120138" cy="11201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632" y="1834980"/>
            <a:ext cx="782241" cy="6448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3008" y="683837"/>
            <a:ext cx="906399" cy="58445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546457" y="134015"/>
            <a:ext cx="2248535" cy="1101725"/>
            <a:chOff x="4546457" y="134015"/>
            <a:chExt cx="2248535" cy="110172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5086" y="630881"/>
              <a:ext cx="1089340" cy="604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457" y="134015"/>
              <a:ext cx="1231131" cy="77561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6203" y="202348"/>
            <a:ext cx="904881" cy="6463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72350" y="3064927"/>
            <a:ext cx="777301" cy="6654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9168" y="3193078"/>
            <a:ext cx="1049411" cy="661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63731" y="4222321"/>
            <a:ext cx="941438" cy="59310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98218" y="4412519"/>
            <a:ext cx="705828" cy="62027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89523" y="4079544"/>
            <a:ext cx="788867" cy="7241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98881" y="1653597"/>
            <a:ext cx="943474" cy="69519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222" y="3022092"/>
            <a:ext cx="1337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service</a:t>
            </a:r>
            <a:r>
              <a:rPr sz="1400" spc="-114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35" dirty="0">
                <a:solidFill>
                  <a:srgbClr val="002D43"/>
                </a:solidFill>
                <a:latin typeface="Century Gothic"/>
                <a:cs typeface="Century Gothic"/>
              </a:rPr>
              <a:t>logs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222" y="3427476"/>
            <a:ext cx="1283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Application</a:t>
            </a:r>
            <a:r>
              <a:rPr sz="1400" spc="-114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35" dirty="0">
                <a:solidFill>
                  <a:srgbClr val="002D43"/>
                </a:solidFill>
                <a:latin typeface="Century Gothic"/>
                <a:cs typeface="Century Gothic"/>
              </a:rPr>
              <a:t>logs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222" y="3835908"/>
            <a:ext cx="147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400" spc="-105" dirty="0">
                <a:solidFill>
                  <a:srgbClr val="002D43"/>
                </a:solidFill>
                <a:latin typeface="Century Gothic"/>
                <a:cs typeface="Century Gothic"/>
              </a:rPr>
              <a:t>sourced </a:t>
            </a:r>
            <a:r>
              <a:rPr sz="1400" spc="-15" dirty="0">
                <a:solidFill>
                  <a:srgbClr val="002D43"/>
                </a:solidFill>
                <a:latin typeface="Century Gothic"/>
                <a:cs typeface="Century Gothic"/>
              </a:rPr>
              <a:t>from  </a:t>
            </a:r>
            <a:r>
              <a:rPr sz="1400" spc="-65" dirty="0">
                <a:solidFill>
                  <a:srgbClr val="002D43"/>
                </a:solidFill>
                <a:latin typeface="Century Gothic"/>
                <a:cs typeface="Century Gothic"/>
              </a:rPr>
              <a:t>external </a:t>
            </a:r>
            <a:r>
              <a:rPr sz="1400" spc="-75" dirty="0">
                <a:solidFill>
                  <a:srgbClr val="002D43"/>
                </a:solidFill>
                <a:latin typeface="Century Gothic"/>
                <a:cs typeface="Century Gothic"/>
              </a:rPr>
              <a:t>vendors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60448" y="3422903"/>
            <a:ext cx="5651500" cy="329565"/>
            <a:chOff x="2060448" y="3422903"/>
            <a:chExt cx="5651500" cy="3295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0448" y="3441191"/>
              <a:ext cx="1798320" cy="3108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02606" y="3517323"/>
              <a:ext cx="1601470" cy="118110"/>
            </a:xfrm>
            <a:custGeom>
              <a:avLst/>
              <a:gdLst/>
              <a:ahLst/>
              <a:cxnLst/>
              <a:rect l="l" t="t" r="r" b="b"/>
              <a:pathLst>
                <a:path w="1601470" h="118110">
                  <a:moveTo>
                    <a:pt x="101600" y="51278"/>
                  </a:moveTo>
                  <a:lnTo>
                    <a:pt x="0" y="51643"/>
                  </a:lnTo>
                  <a:lnTo>
                    <a:pt x="91" y="77043"/>
                  </a:lnTo>
                  <a:lnTo>
                    <a:pt x="101691" y="76678"/>
                  </a:lnTo>
                  <a:lnTo>
                    <a:pt x="101600" y="51278"/>
                  </a:lnTo>
                  <a:close/>
                </a:path>
                <a:path w="1601470" h="118110">
                  <a:moveTo>
                    <a:pt x="279398" y="50639"/>
                  </a:moveTo>
                  <a:lnTo>
                    <a:pt x="177798" y="51004"/>
                  </a:lnTo>
                  <a:lnTo>
                    <a:pt x="177890" y="76404"/>
                  </a:lnTo>
                  <a:lnTo>
                    <a:pt x="279490" y="76039"/>
                  </a:lnTo>
                  <a:lnTo>
                    <a:pt x="279398" y="50639"/>
                  </a:lnTo>
                  <a:close/>
                </a:path>
                <a:path w="1601470" h="118110">
                  <a:moveTo>
                    <a:pt x="457197" y="50001"/>
                  </a:moveTo>
                  <a:lnTo>
                    <a:pt x="355598" y="50365"/>
                  </a:lnTo>
                  <a:lnTo>
                    <a:pt x="355688" y="75765"/>
                  </a:lnTo>
                  <a:lnTo>
                    <a:pt x="457288" y="75401"/>
                  </a:lnTo>
                  <a:lnTo>
                    <a:pt x="457197" y="50001"/>
                  </a:lnTo>
                  <a:close/>
                </a:path>
                <a:path w="1601470" h="118110">
                  <a:moveTo>
                    <a:pt x="634996" y="49362"/>
                  </a:moveTo>
                  <a:lnTo>
                    <a:pt x="533397" y="49726"/>
                  </a:lnTo>
                  <a:lnTo>
                    <a:pt x="533487" y="75126"/>
                  </a:lnTo>
                  <a:lnTo>
                    <a:pt x="635087" y="74762"/>
                  </a:lnTo>
                  <a:lnTo>
                    <a:pt x="634996" y="49362"/>
                  </a:lnTo>
                  <a:close/>
                </a:path>
                <a:path w="1601470" h="118110">
                  <a:moveTo>
                    <a:pt x="812794" y="48723"/>
                  </a:moveTo>
                  <a:lnTo>
                    <a:pt x="711196" y="49088"/>
                  </a:lnTo>
                  <a:lnTo>
                    <a:pt x="711287" y="74488"/>
                  </a:lnTo>
                  <a:lnTo>
                    <a:pt x="812886" y="74123"/>
                  </a:lnTo>
                  <a:lnTo>
                    <a:pt x="812794" y="48723"/>
                  </a:lnTo>
                  <a:close/>
                </a:path>
                <a:path w="1601470" h="118110">
                  <a:moveTo>
                    <a:pt x="990593" y="48084"/>
                  </a:moveTo>
                  <a:lnTo>
                    <a:pt x="888994" y="48449"/>
                  </a:lnTo>
                  <a:lnTo>
                    <a:pt x="889086" y="73849"/>
                  </a:lnTo>
                  <a:lnTo>
                    <a:pt x="990685" y="73484"/>
                  </a:lnTo>
                  <a:lnTo>
                    <a:pt x="990593" y="48084"/>
                  </a:lnTo>
                  <a:close/>
                </a:path>
                <a:path w="1601470" h="118110">
                  <a:moveTo>
                    <a:pt x="1168392" y="47445"/>
                  </a:moveTo>
                  <a:lnTo>
                    <a:pt x="1066793" y="47810"/>
                  </a:lnTo>
                  <a:lnTo>
                    <a:pt x="1066885" y="73210"/>
                  </a:lnTo>
                  <a:lnTo>
                    <a:pt x="1168483" y="72845"/>
                  </a:lnTo>
                  <a:lnTo>
                    <a:pt x="1168392" y="47445"/>
                  </a:lnTo>
                  <a:close/>
                </a:path>
                <a:path w="1601470" h="118110">
                  <a:moveTo>
                    <a:pt x="1346192" y="46807"/>
                  </a:moveTo>
                  <a:lnTo>
                    <a:pt x="1244592" y="47171"/>
                  </a:lnTo>
                  <a:lnTo>
                    <a:pt x="1244683" y="72571"/>
                  </a:lnTo>
                  <a:lnTo>
                    <a:pt x="1346282" y="72207"/>
                  </a:lnTo>
                  <a:lnTo>
                    <a:pt x="1346192" y="46807"/>
                  </a:lnTo>
                  <a:close/>
                </a:path>
                <a:path w="1601470" h="118110">
                  <a:moveTo>
                    <a:pt x="1550804" y="58771"/>
                  </a:moveTo>
                  <a:lnTo>
                    <a:pt x="1487484" y="96013"/>
                  </a:lnTo>
                  <a:lnTo>
                    <a:pt x="1485466" y="103797"/>
                  </a:lnTo>
                  <a:lnTo>
                    <a:pt x="1492578" y="115888"/>
                  </a:lnTo>
                  <a:lnTo>
                    <a:pt x="1500362" y="117906"/>
                  </a:lnTo>
                  <a:lnTo>
                    <a:pt x="1582369" y="69673"/>
                  </a:lnTo>
                  <a:lnTo>
                    <a:pt x="1569648" y="69673"/>
                  </a:lnTo>
                  <a:lnTo>
                    <a:pt x="1550804" y="58771"/>
                  </a:lnTo>
                  <a:close/>
                </a:path>
                <a:path w="1601470" h="118110">
                  <a:moveTo>
                    <a:pt x="1523991" y="46168"/>
                  </a:moveTo>
                  <a:lnTo>
                    <a:pt x="1422391" y="46532"/>
                  </a:lnTo>
                  <a:lnTo>
                    <a:pt x="1422482" y="71932"/>
                  </a:lnTo>
                  <a:lnTo>
                    <a:pt x="1524082" y="71567"/>
                  </a:lnTo>
                  <a:lnTo>
                    <a:pt x="1523991" y="46168"/>
                  </a:lnTo>
                  <a:close/>
                </a:path>
                <a:path w="1601470" h="118110">
                  <a:moveTo>
                    <a:pt x="1569570" y="47734"/>
                  </a:moveTo>
                  <a:lnTo>
                    <a:pt x="1550804" y="58771"/>
                  </a:lnTo>
                  <a:lnTo>
                    <a:pt x="1569648" y="69673"/>
                  </a:lnTo>
                  <a:lnTo>
                    <a:pt x="1569570" y="47734"/>
                  </a:lnTo>
                  <a:close/>
                </a:path>
                <a:path w="1601470" h="118110">
                  <a:moveTo>
                    <a:pt x="1582448" y="47734"/>
                  </a:moveTo>
                  <a:lnTo>
                    <a:pt x="1569570" y="47734"/>
                  </a:lnTo>
                  <a:lnTo>
                    <a:pt x="1569648" y="69673"/>
                  </a:lnTo>
                  <a:lnTo>
                    <a:pt x="1582369" y="69673"/>
                  </a:lnTo>
                  <a:lnTo>
                    <a:pt x="1601213" y="58590"/>
                  </a:lnTo>
                  <a:lnTo>
                    <a:pt x="1582448" y="47734"/>
                  </a:lnTo>
                  <a:close/>
                </a:path>
                <a:path w="1601470" h="118110">
                  <a:moveTo>
                    <a:pt x="1499938" y="0"/>
                  </a:moveTo>
                  <a:lnTo>
                    <a:pt x="1492169" y="2073"/>
                  </a:lnTo>
                  <a:lnTo>
                    <a:pt x="1485144" y="14216"/>
                  </a:lnTo>
                  <a:lnTo>
                    <a:pt x="1487219" y="21986"/>
                  </a:lnTo>
                  <a:lnTo>
                    <a:pt x="1550804" y="58771"/>
                  </a:lnTo>
                  <a:lnTo>
                    <a:pt x="1569570" y="47734"/>
                  </a:lnTo>
                  <a:lnTo>
                    <a:pt x="1582448" y="47734"/>
                  </a:lnTo>
                  <a:lnTo>
                    <a:pt x="1499938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0344" y="3422903"/>
              <a:ext cx="1911096" cy="3108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54514" y="3499101"/>
              <a:ext cx="1704339" cy="118110"/>
            </a:xfrm>
            <a:custGeom>
              <a:avLst/>
              <a:gdLst/>
              <a:ahLst/>
              <a:cxnLst/>
              <a:rect l="l" t="t" r="r" b="b"/>
              <a:pathLst>
                <a:path w="1704340" h="118110">
                  <a:moveTo>
                    <a:pt x="100769" y="0"/>
                  </a:moveTo>
                  <a:lnTo>
                    <a:pt x="0" y="59456"/>
                  </a:lnTo>
                  <a:lnTo>
                    <a:pt x="101357" y="117906"/>
                  </a:lnTo>
                  <a:lnTo>
                    <a:pt x="109123" y="115821"/>
                  </a:lnTo>
                  <a:lnTo>
                    <a:pt x="116131" y="103670"/>
                  </a:lnTo>
                  <a:lnTo>
                    <a:pt x="114046" y="95902"/>
                  </a:lnTo>
                  <a:lnTo>
                    <a:pt x="72649" y="72030"/>
                  </a:lnTo>
                  <a:lnTo>
                    <a:pt x="25257" y="72030"/>
                  </a:lnTo>
                  <a:lnTo>
                    <a:pt x="25130" y="46631"/>
                  </a:lnTo>
                  <a:lnTo>
                    <a:pt x="72117" y="46397"/>
                  </a:lnTo>
                  <a:lnTo>
                    <a:pt x="113677" y="21875"/>
                  </a:lnTo>
                  <a:lnTo>
                    <a:pt x="115685" y="14089"/>
                  </a:lnTo>
                  <a:lnTo>
                    <a:pt x="108557" y="2007"/>
                  </a:lnTo>
                  <a:lnTo>
                    <a:pt x="100769" y="0"/>
                  </a:lnTo>
                  <a:close/>
                </a:path>
                <a:path w="1704340" h="118110">
                  <a:moveTo>
                    <a:pt x="72117" y="46397"/>
                  </a:moveTo>
                  <a:lnTo>
                    <a:pt x="25130" y="46631"/>
                  </a:lnTo>
                  <a:lnTo>
                    <a:pt x="25257" y="72030"/>
                  </a:lnTo>
                  <a:lnTo>
                    <a:pt x="72243" y="71796"/>
                  </a:lnTo>
                  <a:lnTo>
                    <a:pt x="69594" y="70269"/>
                  </a:lnTo>
                  <a:lnTo>
                    <a:pt x="31658" y="70269"/>
                  </a:lnTo>
                  <a:lnTo>
                    <a:pt x="31549" y="48329"/>
                  </a:lnTo>
                  <a:lnTo>
                    <a:pt x="68842" y="48329"/>
                  </a:lnTo>
                  <a:lnTo>
                    <a:pt x="72117" y="46397"/>
                  </a:lnTo>
                  <a:close/>
                </a:path>
                <a:path w="1704340" h="118110">
                  <a:moveTo>
                    <a:pt x="72243" y="71796"/>
                  </a:moveTo>
                  <a:lnTo>
                    <a:pt x="25257" y="72030"/>
                  </a:lnTo>
                  <a:lnTo>
                    <a:pt x="72649" y="72030"/>
                  </a:lnTo>
                  <a:lnTo>
                    <a:pt x="72243" y="71796"/>
                  </a:lnTo>
                  <a:close/>
                </a:path>
                <a:path w="1704340" h="118110">
                  <a:moveTo>
                    <a:pt x="126729" y="46125"/>
                  </a:moveTo>
                  <a:lnTo>
                    <a:pt x="72117" y="46397"/>
                  </a:lnTo>
                  <a:lnTo>
                    <a:pt x="50409" y="59205"/>
                  </a:lnTo>
                  <a:lnTo>
                    <a:pt x="72243" y="71796"/>
                  </a:lnTo>
                  <a:lnTo>
                    <a:pt x="126856" y="71525"/>
                  </a:lnTo>
                  <a:lnTo>
                    <a:pt x="126729" y="46125"/>
                  </a:lnTo>
                  <a:close/>
                </a:path>
                <a:path w="1704340" h="118110">
                  <a:moveTo>
                    <a:pt x="31549" y="48329"/>
                  </a:moveTo>
                  <a:lnTo>
                    <a:pt x="31658" y="70269"/>
                  </a:lnTo>
                  <a:lnTo>
                    <a:pt x="50409" y="59205"/>
                  </a:lnTo>
                  <a:lnTo>
                    <a:pt x="31549" y="48329"/>
                  </a:lnTo>
                  <a:close/>
                </a:path>
                <a:path w="1704340" h="118110">
                  <a:moveTo>
                    <a:pt x="50409" y="59205"/>
                  </a:moveTo>
                  <a:lnTo>
                    <a:pt x="31658" y="70269"/>
                  </a:lnTo>
                  <a:lnTo>
                    <a:pt x="69594" y="70269"/>
                  </a:lnTo>
                  <a:lnTo>
                    <a:pt x="50409" y="59205"/>
                  </a:lnTo>
                  <a:close/>
                </a:path>
                <a:path w="1704340" h="118110">
                  <a:moveTo>
                    <a:pt x="68842" y="48329"/>
                  </a:moveTo>
                  <a:lnTo>
                    <a:pt x="31549" y="48329"/>
                  </a:lnTo>
                  <a:lnTo>
                    <a:pt x="50409" y="59205"/>
                  </a:lnTo>
                  <a:lnTo>
                    <a:pt x="68842" y="48329"/>
                  </a:lnTo>
                  <a:close/>
                </a:path>
                <a:path w="1704340" h="118110">
                  <a:moveTo>
                    <a:pt x="304526" y="45239"/>
                  </a:moveTo>
                  <a:lnTo>
                    <a:pt x="202928" y="45745"/>
                  </a:lnTo>
                  <a:lnTo>
                    <a:pt x="203055" y="71145"/>
                  </a:lnTo>
                  <a:lnTo>
                    <a:pt x="304653" y="70639"/>
                  </a:lnTo>
                  <a:lnTo>
                    <a:pt x="304526" y="45239"/>
                  </a:lnTo>
                  <a:close/>
                </a:path>
                <a:path w="1704340" h="118110">
                  <a:moveTo>
                    <a:pt x="482325" y="44354"/>
                  </a:moveTo>
                  <a:lnTo>
                    <a:pt x="380726" y="44860"/>
                  </a:lnTo>
                  <a:lnTo>
                    <a:pt x="380852" y="70260"/>
                  </a:lnTo>
                  <a:lnTo>
                    <a:pt x="482451" y="69754"/>
                  </a:lnTo>
                  <a:lnTo>
                    <a:pt x="482325" y="44354"/>
                  </a:lnTo>
                  <a:close/>
                </a:path>
                <a:path w="1704340" h="118110">
                  <a:moveTo>
                    <a:pt x="660123" y="43469"/>
                  </a:moveTo>
                  <a:lnTo>
                    <a:pt x="558524" y="43975"/>
                  </a:lnTo>
                  <a:lnTo>
                    <a:pt x="558651" y="69375"/>
                  </a:lnTo>
                  <a:lnTo>
                    <a:pt x="660250" y="68869"/>
                  </a:lnTo>
                  <a:lnTo>
                    <a:pt x="660123" y="43469"/>
                  </a:lnTo>
                  <a:close/>
                </a:path>
                <a:path w="1704340" h="118110">
                  <a:moveTo>
                    <a:pt x="837920" y="42584"/>
                  </a:moveTo>
                  <a:lnTo>
                    <a:pt x="736321" y="43089"/>
                  </a:lnTo>
                  <a:lnTo>
                    <a:pt x="736448" y="68489"/>
                  </a:lnTo>
                  <a:lnTo>
                    <a:pt x="838047" y="67983"/>
                  </a:lnTo>
                  <a:lnTo>
                    <a:pt x="837920" y="42584"/>
                  </a:lnTo>
                  <a:close/>
                </a:path>
                <a:path w="1704340" h="118110">
                  <a:moveTo>
                    <a:pt x="1015718" y="41699"/>
                  </a:moveTo>
                  <a:lnTo>
                    <a:pt x="914119" y="42204"/>
                  </a:lnTo>
                  <a:lnTo>
                    <a:pt x="914246" y="67604"/>
                  </a:lnTo>
                  <a:lnTo>
                    <a:pt x="1015845" y="67097"/>
                  </a:lnTo>
                  <a:lnTo>
                    <a:pt x="1015718" y="41699"/>
                  </a:lnTo>
                  <a:close/>
                </a:path>
                <a:path w="1704340" h="118110">
                  <a:moveTo>
                    <a:pt x="1193516" y="40812"/>
                  </a:moveTo>
                  <a:lnTo>
                    <a:pt x="1091918" y="41319"/>
                  </a:lnTo>
                  <a:lnTo>
                    <a:pt x="1092043" y="66718"/>
                  </a:lnTo>
                  <a:lnTo>
                    <a:pt x="1193642" y="66212"/>
                  </a:lnTo>
                  <a:lnTo>
                    <a:pt x="1193516" y="40812"/>
                  </a:lnTo>
                  <a:close/>
                </a:path>
                <a:path w="1704340" h="118110">
                  <a:moveTo>
                    <a:pt x="1371314" y="39927"/>
                  </a:moveTo>
                  <a:lnTo>
                    <a:pt x="1269715" y="40434"/>
                  </a:lnTo>
                  <a:lnTo>
                    <a:pt x="1269842" y="65832"/>
                  </a:lnTo>
                  <a:lnTo>
                    <a:pt x="1371441" y="65327"/>
                  </a:lnTo>
                  <a:lnTo>
                    <a:pt x="1371314" y="39927"/>
                  </a:lnTo>
                  <a:close/>
                </a:path>
                <a:path w="1704340" h="118110">
                  <a:moveTo>
                    <a:pt x="1549111" y="39042"/>
                  </a:moveTo>
                  <a:lnTo>
                    <a:pt x="1447512" y="39547"/>
                  </a:lnTo>
                  <a:lnTo>
                    <a:pt x="1447639" y="64947"/>
                  </a:lnTo>
                  <a:lnTo>
                    <a:pt x="1549238" y="64442"/>
                  </a:lnTo>
                  <a:lnTo>
                    <a:pt x="1549111" y="39042"/>
                  </a:lnTo>
                  <a:close/>
                </a:path>
                <a:path w="1704340" h="118110">
                  <a:moveTo>
                    <a:pt x="1704140" y="38270"/>
                  </a:moveTo>
                  <a:lnTo>
                    <a:pt x="1625310" y="38662"/>
                  </a:lnTo>
                  <a:lnTo>
                    <a:pt x="1625437" y="64062"/>
                  </a:lnTo>
                  <a:lnTo>
                    <a:pt x="1704267" y="63670"/>
                  </a:lnTo>
                  <a:lnTo>
                    <a:pt x="1704140" y="3827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483096" y="2319527"/>
            <a:ext cx="1466215" cy="1039494"/>
            <a:chOff x="6483096" y="2319527"/>
            <a:chExt cx="1466215" cy="103949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3096" y="2319527"/>
              <a:ext cx="1466088" cy="10393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38771" y="2453261"/>
              <a:ext cx="1156970" cy="731520"/>
            </a:xfrm>
            <a:custGeom>
              <a:avLst/>
              <a:gdLst/>
              <a:ahLst/>
              <a:cxnLst/>
              <a:rect l="l" t="t" r="r" b="b"/>
              <a:pathLst>
                <a:path w="1156970" h="731519">
                  <a:moveTo>
                    <a:pt x="1040883" y="701692"/>
                  </a:moveTo>
                  <a:lnTo>
                    <a:pt x="1034999" y="707172"/>
                  </a:lnTo>
                  <a:lnTo>
                    <a:pt x="1034500" y="721192"/>
                  </a:lnTo>
                  <a:lnTo>
                    <a:pt x="1039980" y="727076"/>
                  </a:lnTo>
                  <a:lnTo>
                    <a:pt x="1156907" y="731240"/>
                  </a:lnTo>
                  <a:lnTo>
                    <a:pt x="1155491" y="728513"/>
                  </a:lnTo>
                  <a:lnTo>
                    <a:pt x="1128825" y="728513"/>
                  </a:lnTo>
                  <a:lnTo>
                    <a:pt x="1089107" y="703409"/>
                  </a:lnTo>
                  <a:lnTo>
                    <a:pt x="1040883" y="701692"/>
                  </a:lnTo>
                  <a:close/>
                </a:path>
                <a:path w="1156970" h="731519">
                  <a:moveTo>
                    <a:pt x="1089107" y="703409"/>
                  </a:moveTo>
                  <a:lnTo>
                    <a:pt x="1128825" y="728513"/>
                  </a:lnTo>
                  <a:lnTo>
                    <a:pt x="1131914" y="723626"/>
                  </a:lnTo>
                  <a:lnTo>
                    <a:pt x="1124332" y="723626"/>
                  </a:lnTo>
                  <a:lnTo>
                    <a:pt x="1114296" y="704306"/>
                  </a:lnTo>
                  <a:lnTo>
                    <a:pt x="1089107" y="703409"/>
                  </a:lnTo>
                  <a:close/>
                </a:path>
                <a:path w="1156970" h="731519">
                  <a:moveTo>
                    <a:pt x="1095310" y="624983"/>
                  </a:moveTo>
                  <a:lnTo>
                    <a:pt x="1082860" y="631449"/>
                  </a:lnTo>
                  <a:lnTo>
                    <a:pt x="1080435" y="639116"/>
                  </a:lnTo>
                  <a:lnTo>
                    <a:pt x="1102679" y="681939"/>
                  </a:lnTo>
                  <a:lnTo>
                    <a:pt x="1142396" y="707043"/>
                  </a:lnTo>
                  <a:lnTo>
                    <a:pt x="1128825" y="728513"/>
                  </a:lnTo>
                  <a:lnTo>
                    <a:pt x="1155491" y="728513"/>
                  </a:lnTo>
                  <a:lnTo>
                    <a:pt x="1102977" y="627407"/>
                  </a:lnTo>
                  <a:lnTo>
                    <a:pt x="1095310" y="624983"/>
                  </a:lnTo>
                  <a:close/>
                </a:path>
                <a:path w="1156970" h="731519">
                  <a:moveTo>
                    <a:pt x="1114296" y="704306"/>
                  </a:moveTo>
                  <a:lnTo>
                    <a:pt x="1124332" y="723626"/>
                  </a:lnTo>
                  <a:lnTo>
                    <a:pt x="1136054" y="705081"/>
                  </a:lnTo>
                  <a:lnTo>
                    <a:pt x="1114296" y="704306"/>
                  </a:lnTo>
                  <a:close/>
                </a:path>
                <a:path w="1156970" h="731519">
                  <a:moveTo>
                    <a:pt x="1102679" y="681939"/>
                  </a:moveTo>
                  <a:lnTo>
                    <a:pt x="1114296" y="704306"/>
                  </a:lnTo>
                  <a:lnTo>
                    <a:pt x="1136054" y="705081"/>
                  </a:lnTo>
                  <a:lnTo>
                    <a:pt x="1124332" y="723626"/>
                  </a:lnTo>
                  <a:lnTo>
                    <a:pt x="1131914" y="723626"/>
                  </a:lnTo>
                  <a:lnTo>
                    <a:pt x="1142396" y="707043"/>
                  </a:lnTo>
                  <a:lnTo>
                    <a:pt x="1102679" y="681939"/>
                  </a:lnTo>
                  <a:close/>
                </a:path>
                <a:path w="1156970" h="731519">
                  <a:moveTo>
                    <a:pt x="1056514" y="652760"/>
                  </a:moveTo>
                  <a:lnTo>
                    <a:pt x="1042943" y="674231"/>
                  </a:lnTo>
                  <a:lnTo>
                    <a:pt x="1089107" y="703409"/>
                  </a:lnTo>
                  <a:lnTo>
                    <a:pt x="1114296" y="704306"/>
                  </a:lnTo>
                  <a:lnTo>
                    <a:pt x="1102679" y="681939"/>
                  </a:lnTo>
                  <a:lnTo>
                    <a:pt x="1056514" y="652760"/>
                  </a:lnTo>
                  <a:close/>
                </a:path>
                <a:path w="1156970" h="731519">
                  <a:moveTo>
                    <a:pt x="906218" y="557763"/>
                  </a:moveTo>
                  <a:lnTo>
                    <a:pt x="892648" y="579235"/>
                  </a:lnTo>
                  <a:lnTo>
                    <a:pt x="978531" y="633517"/>
                  </a:lnTo>
                  <a:lnTo>
                    <a:pt x="992102" y="612047"/>
                  </a:lnTo>
                  <a:lnTo>
                    <a:pt x="906218" y="557763"/>
                  </a:lnTo>
                  <a:close/>
                </a:path>
                <a:path w="1156970" h="731519">
                  <a:moveTo>
                    <a:pt x="755924" y="462767"/>
                  </a:moveTo>
                  <a:lnTo>
                    <a:pt x="742353" y="484239"/>
                  </a:lnTo>
                  <a:lnTo>
                    <a:pt x="828235" y="538521"/>
                  </a:lnTo>
                  <a:lnTo>
                    <a:pt x="841806" y="517051"/>
                  </a:lnTo>
                  <a:lnTo>
                    <a:pt x="755924" y="462767"/>
                  </a:lnTo>
                  <a:close/>
                </a:path>
                <a:path w="1156970" h="731519">
                  <a:moveTo>
                    <a:pt x="605628" y="367771"/>
                  </a:moveTo>
                  <a:lnTo>
                    <a:pt x="592057" y="389242"/>
                  </a:lnTo>
                  <a:lnTo>
                    <a:pt x="677941" y="443525"/>
                  </a:lnTo>
                  <a:lnTo>
                    <a:pt x="691511" y="422055"/>
                  </a:lnTo>
                  <a:lnTo>
                    <a:pt x="605628" y="367771"/>
                  </a:lnTo>
                  <a:close/>
                </a:path>
                <a:path w="1156970" h="731519">
                  <a:moveTo>
                    <a:pt x="455334" y="272775"/>
                  </a:moveTo>
                  <a:lnTo>
                    <a:pt x="441763" y="294246"/>
                  </a:lnTo>
                  <a:lnTo>
                    <a:pt x="527645" y="348529"/>
                  </a:lnTo>
                  <a:lnTo>
                    <a:pt x="541216" y="327059"/>
                  </a:lnTo>
                  <a:lnTo>
                    <a:pt x="455334" y="272775"/>
                  </a:lnTo>
                  <a:close/>
                </a:path>
                <a:path w="1156970" h="731519">
                  <a:moveTo>
                    <a:pt x="305038" y="177779"/>
                  </a:moveTo>
                  <a:lnTo>
                    <a:pt x="291467" y="199250"/>
                  </a:lnTo>
                  <a:lnTo>
                    <a:pt x="377351" y="253533"/>
                  </a:lnTo>
                  <a:lnTo>
                    <a:pt x="390921" y="232063"/>
                  </a:lnTo>
                  <a:lnTo>
                    <a:pt x="305038" y="177779"/>
                  </a:lnTo>
                  <a:close/>
                </a:path>
                <a:path w="1156970" h="731519">
                  <a:moveTo>
                    <a:pt x="154744" y="82783"/>
                  </a:moveTo>
                  <a:lnTo>
                    <a:pt x="141173" y="104254"/>
                  </a:lnTo>
                  <a:lnTo>
                    <a:pt x="227055" y="158537"/>
                  </a:lnTo>
                  <a:lnTo>
                    <a:pt x="240626" y="137067"/>
                  </a:lnTo>
                  <a:lnTo>
                    <a:pt x="154744" y="82783"/>
                  </a:lnTo>
                  <a:close/>
                </a:path>
                <a:path w="1156970" h="731519">
                  <a:moveTo>
                    <a:pt x="0" y="0"/>
                  </a:moveTo>
                  <a:lnTo>
                    <a:pt x="53931" y="103831"/>
                  </a:lnTo>
                  <a:lnTo>
                    <a:pt x="61598" y="106255"/>
                  </a:lnTo>
                  <a:lnTo>
                    <a:pt x="74047" y="99790"/>
                  </a:lnTo>
                  <a:lnTo>
                    <a:pt x="76471" y="92123"/>
                  </a:lnTo>
                  <a:lnTo>
                    <a:pt x="54228" y="49300"/>
                  </a:lnTo>
                  <a:lnTo>
                    <a:pt x="14523" y="24204"/>
                  </a:lnTo>
                  <a:lnTo>
                    <a:pt x="28094" y="2734"/>
                  </a:lnTo>
                  <a:lnTo>
                    <a:pt x="76798" y="2734"/>
                  </a:lnTo>
                  <a:lnTo>
                    <a:pt x="0" y="0"/>
                  </a:lnTo>
                  <a:close/>
                </a:path>
                <a:path w="1156970" h="731519">
                  <a:moveTo>
                    <a:pt x="42610" y="26932"/>
                  </a:moveTo>
                  <a:lnTo>
                    <a:pt x="54228" y="49300"/>
                  </a:lnTo>
                  <a:lnTo>
                    <a:pt x="76761" y="63541"/>
                  </a:lnTo>
                  <a:lnTo>
                    <a:pt x="90331" y="42071"/>
                  </a:lnTo>
                  <a:lnTo>
                    <a:pt x="67799" y="27829"/>
                  </a:lnTo>
                  <a:lnTo>
                    <a:pt x="42610" y="26932"/>
                  </a:lnTo>
                  <a:close/>
                </a:path>
                <a:path w="1156970" h="731519">
                  <a:moveTo>
                    <a:pt x="28094" y="2734"/>
                  </a:moveTo>
                  <a:lnTo>
                    <a:pt x="14523" y="24204"/>
                  </a:lnTo>
                  <a:lnTo>
                    <a:pt x="54228" y="49300"/>
                  </a:lnTo>
                  <a:lnTo>
                    <a:pt x="42610" y="26932"/>
                  </a:lnTo>
                  <a:lnTo>
                    <a:pt x="20853" y="26158"/>
                  </a:lnTo>
                  <a:lnTo>
                    <a:pt x="32575" y="7612"/>
                  </a:lnTo>
                  <a:lnTo>
                    <a:pt x="35812" y="7612"/>
                  </a:lnTo>
                  <a:lnTo>
                    <a:pt x="28094" y="2734"/>
                  </a:lnTo>
                  <a:close/>
                </a:path>
                <a:path w="1156970" h="731519">
                  <a:moveTo>
                    <a:pt x="76798" y="2734"/>
                  </a:moveTo>
                  <a:lnTo>
                    <a:pt x="28094" y="2734"/>
                  </a:lnTo>
                  <a:lnTo>
                    <a:pt x="67799" y="27829"/>
                  </a:lnTo>
                  <a:lnTo>
                    <a:pt x="116024" y="29546"/>
                  </a:lnTo>
                  <a:lnTo>
                    <a:pt x="121908" y="24066"/>
                  </a:lnTo>
                  <a:lnTo>
                    <a:pt x="122407" y="10046"/>
                  </a:lnTo>
                  <a:lnTo>
                    <a:pt x="116927" y="4163"/>
                  </a:lnTo>
                  <a:lnTo>
                    <a:pt x="76798" y="2734"/>
                  </a:lnTo>
                  <a:close/>
                </a:path>
                <a:path w="1156970" h="731519">
                  <a:moveTo>
                    <a:pt x="35812" y="7612"/>
                  </a:moveTo>
                  <a:lnTo>
                    <a:pt x="32575" y="7612"/>
                  </a:lnTo>
                  <a:lnTo>
                    <a:pt x="42610" y="26932"/>
                  </a:lnTo>
                  <a:lnTo>
                    <a:pt x="67799" y="27829"/>
                  </a:lnTo>
                  <a:lnTo>
                    <a:pt x="35812" y="7612"/>
                  </a:lnTo>
                  <a:close/>
                </a:path>
                <a:path w="1156970" h="731519">
                  <a:moveTo>
                    <a:pt x="32575" y="7612"/>
                  </a:moveTo>
                  <a:lnTo>
                    <a:pt x="20853" y="26158"/>
                  </a:lnTo>
                  <a:lnTo>
                    <a:pt x="42610" y="26932"/>
                  </a:lnTo>
                  <a:lnTo>
                    <a:pt x="32575" y="7612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48609" y="2964179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51758" y="3945635"/>
            <a:ext cx="587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400" spc="-5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sz="1400" spc="-20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sz="1400" spc="-22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69664" y="1734311"/>
            <a:ext cx="1594485" cy="307975"/>
            <a:chOff x="4169664" y="1734311"/>
            <a:chExt cx="1594485" cy="30797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9664" y="1734311"/>
              <a:ext cx="1594103" cy="3078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11953" y="1809108"/>
              <a:ext cx="1397635" cy="118110"/>
            </a:xfrm>
            <a:custGeom>
              <a:avLst/>
              <a:gdLst/>
              <a:ahLst/>
              <a:cxnLst/>
              <a:rect l="l" t="t" r="r" b="b"/>
              <a:pathLst>
                <a:path w="1397635" h="118110">
                  <a:moveTo>
                    <a:pt x="101598" y="52525"/>
                  </a:moveTo>
                  <a:lnTo>
                    <a:pt x="0" y="53059"/>
                  </a:lnTo>
                  <a:lnTo>
                    <a:pt x="133" y="78459"/>
                  </a:lnTo>
                  <a:lnTo>
                    <a:pt x="101732" y="77925"/>
                  </a:lnTo>
                  <a:lnTo>
                    <a:pt x="101598" y="52525"/>
                  </a:lnTo>
                  <a:close/>
                </a:path>
                <a:path w="1397635" h="118110">
                  <a:moveTo>
                    <a:pt x="279396" y="51592"/>
                  </a:moveTo>
                  <a:lnTo>
                    <a:pt x="177797" y="52125"/>
                  </a:lnTo>
                  <a:lnTo>
                    <a:pt x="177930" y="77525"/>
                  </a:lnTo>
                  <a:lnTo>
                    <a:pt x="279529" y="76992"/>
                  </a:lnTo>
                  <a:lnTo>
                    <a:pt x="279396" y="51592"/>
                  </a:lnTo>
                  <a:close/>
                </a:path>
                <a:path w="1397635" h="118110">
                  <a:moveTo>
                    <a:pt x="457193" y="50659"/>
                  </a:moveTo>
                  <a:lnTo>
                    <a:pt x="355594" y="51192"/>
                  </a:lnTo>
                  <a:lnTo>
                    <a:pt x="355728" y="76592"/>
                  </a:lnTo>
                  <a:lnTo>
                    <a:pt x="457326" y="76059"/>
                  </a:lnTo>
                  <a:lnTo>
                    <a:pt x="457193" y="50659"/>
                  </a:lnTo>
                  <a:close/>
                </a:path>
                <a:path w="1397635" h="118110">
                  <a:moveTo>
                    <a:pt x="634991" y="49725"/>
                  </a:moveTo>
                  <a:lnTo>
                    <a:pt x="533392" y="50258"/>
                  </a:lnTo>
                  <a:lnTo>
                    <a:pt x="533525" y="75658"/>
                  </a:lnTo>
                  <a:lnTo>
                    <a:pt x="635124" y="75125"/>
                  </a:lnTo>
                  <a:lnTo>
                    <a:pt x="634991" y="49725"/>
                  </a:lnTo>
                  <a:close/>
                </a:path>
                <a:path w="1397635" h="118110">
                  <a:moveTo>
                    <a:pt x="812788" y="48792"/>
                  </a:moveTo>
                  <a:lnTo>
                    <a:pt x="711189" y="49325"/>
                  </a:lnTo>
                  <a:lnTo>
                    <a:pt x="711323" y="74725"/>
                  </a:lnTo>
                  <a:lnTo>
                    <a:pt x="812921" y="74192"/>
                  </a:lnTo>
                  <a:lnTo>
                    <a:pt x="812788" y="48792"/>
                  </a:lnTo>
                  <a:close/>
                </a:path>
                <a:path w="1397635" h="118110">
                  <a:moveTo>
                    <a:pt x="990586" y="47858"/>
                  </a:moveTo>
                  <a:lnTo>
                    <a:pt x="888987" y="48392"/>
                  </a:lnTo>
                  <a:lnTo>
                    <a:pt x="889120" y="73792"/>
                  </a:lnTo>
                  <a:lnTo>
                    <a:pt x="990719" y="73258"/>
                  </a:lnTo>
                  <a:lnTo>
                    <a:pt x="990586" y="47858"/>
                  </a:lnTo>
                  <a:close/>
                </a:path>
                <a:path w="1397635" h="118110">
                  <a:moveTo>
                    <a:pt x="1168383" y="46926"/>
                  </a:moveTo>
                  <a:lnTo>
                    <a:pt x="1066784" y="47459"/>
                  </a:lnTo>
                  <a:lnTo>
                    <a:pt x="1066918" y="72858"/>
                  </a:lnTo>
                  <a:lnTo>
                    <a:pt x="1168516" y="72325"/>
                  </a:lnTo>
                  <a:lnTo>
                    <a:pt x="1168383" y="46926"/>
                  </a:lnTo>
                  <a:close/>
                </a:path>
                <a:path w="1397635" h="118110">
                  <a:moveTo>
                    <a:pt x="1347138" y="58687"/>
                  </a:moveTo>
                  <a:lnTo>
                    <a:pt x="1346250" y="59212"/>
                  </a:lnTo>
                  <a:lnTo>
                    <a:pt x="1346314" y="71391"/>
                  </a:lnTo>
                  <a:lnTo>
                    <a:pt x="1325435" y="71501"/>
                  </a:lnTo>
                  <a:lnTo>
                    <a:pt x="1283881" y="96034"/>
                  </a:lnTo>
                  <a:lnTo>
                    <a:pt x="1281875" y="103821"/>
                  </a:lnTo>
                  <a:lnTo>
                    <a:pt x="1289008" y="115901"/>
                  </a:lnTo>
                  <a:lnTo>
                    <a:pt x="1296794" y="117906"/>
                  </a:lnTo>
                  <a:lnTo>
                    <a:pt x="1378685" y="69559"/>
                  </a:lnTo>
                  <a:lnTo>
                    <a:pt x="1366001" y="69559"/>
                  </a:lnTo>
                  <a:lnTo>
                    <a:pt x="1347138" y="58687"/>
                  </a:lnTo>
                  <a:close/>
                </a:path>
                <a:path w="1397635" h="118110">
                  <a:moveTo>
                    <a:pt x="1325302" y="46102"/>
                  </a:moveTo>
                  <a:lnTo>
                    <a:pt x="1244582" y="46526"/>
                  </a:lnTo>
                  <a:lnTo>
                    <a:pt x="1244715" y="71925"/>
                  </a:lnTo>
                  <a:lnTo>
                    <a:pt x="1325435" y="71501"/>
                  </a:lnTo>
                  <a:lnTo>
                    <a:pt x="1346250" y="59212"/>
                  </a:lnTo>
                  <a:lnTo>
                    <a:pt x="1346244" y="58172"/>
                  </a:lnTo>
                  <a:lnTo>
                    <a:pt x="1325302" y="46102"/>
                  </a:lnTo>
                  <a:close/>
                </a:path>
                <a:path w="1397635" h="118110">
                  <a:moveTo>
                    <a:pt x="1346250" y="59212"/>
                  </a:moveTo>
                  <a:lnTo>
                    <a:pt x="1325435" y="71501"/>
                  </a:lnTo>
                  <a:lnTo>
                    <a:pt x="1346314" y="71391"/>
                  </a:lnTo>
                  <a:lnTo>
                    <a:pt x="1346250" y="59212"/>
                  </a:lnTo>
                  <a:close/>
                </a:path>
                <a:path w="1397635" h="118110">
                  <a:moveTo>
                    <a:pt x="1365887" y="47618"/>
                  </a:moveTo>
                  <a:lnTo>
                    <a:pt x="1347138" y="58687"/>
                  </a:lnTo>
                  <a:lnTo>
                    <a:pt x="1366001" y="69559"/>
                  </a:lnTo>
                  <a:lnTo>
                    <a:pt x="1365887" y="47618"/>
                  </a:lnTo>
                  <a:close/>
                </a:path>
                <a:path w="1397635" h="118110">
                  <a:moveTo>
                    <a:pt x="1378802" y="47618"/>
                  </a:moveTo>
                  <a:lnTo>
                    <a:pt x="1365887" y="47618"/>
                  </a:lnTo>
                  <a:lnTo>
                    <a:pt x="1366001" y="69559"/>
                  </a:lnTo>
                  <a:lnTo>
                    <a:pt x="1378685" y="69559"/>
                  </a:lnTo>
                  <a:lnTo>
                    <a:pt x="1397548" y="58422"/>
                  </a:lnTo>
                  <a:lnTo>
                    <a:pt x="1378802" y="47618"/>
                  </a:lnTo>
                  <a:close/>
                </a:path>
                <a:path w="1397635" h="118110">
                  <a:moveTo>
                    <a:pt x="1375981" y="45993"/>
                  </a:moveTo>
                  <a:lnTo>
                    <a:pt x="1346180" y="45993"/>
                  </a:lnTo>
                  <a:lnTo>
                    <a:pt x="1346244" y="58172"/>
                  </a:lnTo>
                  <a:lnTo>
                    <a:pt x="1347138" y="58687"/>
                  </a:lnTo>
                  <a:lnTo>
                    <a:pt x="1365887" y="47618"/>
                  </a:lnTo>
                  <a:lnTo>
                    <a:pt x="1378802" y="47618"/>
                  </a:lnTo>
                  <a:lnTo>
                    <a:pt x="1375981" y="45993"/>
                  </a:lnTo>
                  <a:close/>
                </a:path>
                <a:path w="1397635" h="118110">
                  <a:moveTo>
                    <a:pt x="1346180" y="45993"/>
                  </a:moveTo>
                  <a:lnTo>
                    <a:pt x="1325302" y="46102"/>
                  </a:lnTo>
                  <a:lnTo>
                    <a:pt x="1346244" y="58172"/>
                  </a:lnTo>
                  <a:lnTo>
                    <a:pt x="1346180" y="45993"/>
                  </a:lnTo>
                  <a:close/>
                </a:path>
                <a:path w="1397635" h="118110">
                  <a:moveTo>
                    <a:pt x="1296175" y="0"/>
                  </a:moveTo>
                  <a:lnTo>
                    <a:pt x="1288409" y="2087"/>
                  </a:lnTo>
                  <a:lnTo>
                    <a:pt x="1281405" y="14241"/>
                  </a:lnTo>
                  <a:lnTo>
                    <a:pt x="1283492" y="22006"/>
                  </a:lnTo>
                  <a:lnTo>
                    <a:pt x="1325302" y="46102"/>
                  </a:lnTo>
                  <a:lnTo>
                    <a:pt x="1375981" y="45993"/>
                  </a:lnTo>
                  <a:lnTo>
                    <a:pt x="1296175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407664" y="2142744"/>
            <a:ext cx="2152015" cy="1277620"/>
            <a:chOff x="3407664" y="2142744"/>
            <a:chExt cx="2152015" cy="127762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7664" y="2212848"/>
              <a:ext cx="640079" cy="10759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554619" y="2346144"/>
              <a:ext cx="453390" cy="882650"/>
            </a:xfrm>
            <a:custGeom>
              <a:avLst/>
              <a:gdLst/>
              <a:ahLst/>
              <a:cxnLst/>
              <a:rect l="l" t="t" r="r" b="b"/>
              <a:pathLst>
                <a:path w="453389" h="882650">
                  <a:moveTo>
                    <a:pt x="407800" y="780114"/>
                  </a:moveTo>
                  <a:lnTo>
                    <a:pt x="385030" y="791368"/>
                  </a:lnTo>
                  <a:lnTo>
                    <a:pt x="430047" y="882451"/>
                  </a:lnTo>
                  <a:lnTo>
                    <a:pt x="452817" y="871197"/>
                  </a:lnTo>
                  <a:lnTo>
                    <a:pt x="407800" y="780114"/>
                  </a:lnTo>
                  <a:close/>
                </a:path>
                <a:path w="453389" h="882650">
                  <a:moveTo>
                    <a:pt x="329022" y="620720"/>
                  </a:moveTo>
                  <a:lnTo>
                    <a:pt x="306251" y="631973"/>
                  </a:lnTo>
                  <a:lnTo>
                    <a:pt x="351268" y="723056"/>
                  </a:lnTo>
                  <a:lnTo>
                    <a:pt x="374039" y="711801"/>
                  </a:lnTo>
                  <a:lnTo>
                    <a:pt x="329022" y="620720"/>
                  </a:lnTo>
                  <a:close/>
                </a:path>
                <a:path w="453389" h="882650">
                  <a:moveTo>
                    <a:pt x="250243" y="461324"/>
                  </a:moveTo>
                  <a:lnTo>
                    <a:pt x="227472" y="472578"/>
                  </a:lnTo>
                  <a:lnTo>
                    <a:pt x="272488" y="563661"/>
                  </a:lnTo>
                  <a:lnTo>
                    <a:pt x="295259" y="552408"/>
                  </a:lnTo>
                  <a:lnTo>
                    <a:pt x="250243" y="461324"/>
                  </a:lnTo>
                  <a:close/>
                </a:path>
                <a:path w="453389" h="882650">
                  <a:moveTo>
                    <a:pt x="171463" y="301929"/>
                  </a:moveTo>
                  <a:lnTo>
                    <a:pt x="148692" y="313184"/>
                  </a:lnTo>
                  <a:lnTo>
                    <a:pt x="193710" y="404266"/>
                  </a:lnTo>
                  <a:lnTo>
                    <a:pt x="216480" y="393012"/>
                  </a:lnTo>
                  <a:lnTo>
                    <a:pt x="171463" y="301929"/>
                  </a:lnTo>
                  <a:close/>
                </a:path>
                <a:path w="453389" h="882650">
                  <a:moveTo>
                    <a:pt x="92684" y="142534"/>
                  </a:moveTo>
                  <a:lnTo>
                    <a:pt x="69914" y="153789"/>
                  </a:lnTo>
                  <a:lnTo>
                    <a:pt x="114931" y="244872"/>
                  </a:lnTo>
                  <a:lnTo>
                    <a:pt x="137702" y="233617"/>
                  </a:lnTo>
                  <a:lnTo>
                    <a:pt x="92684" y="142534"/>
                  </a:lnTo>
                  <a:close/>
                </a:path>
                <a:path w="453389" h="882650">
                  <a:moveTo>
                    <a:pt x="8072" y="0"/>
                  </a:moveTo>
                  <a:lnTo>
                    <a:pt x="0" y="116723"/>
                  </a:lnTo>
                  <a:lnTo>
                    <a:pt x="5280" y="122787"/>
                  </a:lnTo>
                  <a:lnTo>
                    <a:pt x="19274" y="123755"/>
                  </a:lnTo>
                  <a:lnTo>
                    <a:pt x="25339" y="118475"/>
                  </a:lnTo>
                  <a:lnTo>
                    <a:pt x="28668" y="70336"/>
                  </a:lnTo>
                  <a:lnTo>
                    <a:pt x="7854" y="28224"/>
                  </a:lnTo>
                  <a:lnTo>
                    <a:pt x="30626" y="16969"/>
                  </a:lnTo>
                  <a:lnTo>
                    <a:pt x="33766" y="16969"/>
                  </a:lnTo>
                  <a:lnTo>
                    <a:pt x="8072" y="0"/>
                  </a:lnTo>
                  <a:close/>
                </a:path>
                <a:path w="453389" h="882650">
                  <a:moveTo>
                    <a:pt x="33766" y="16969"/>
                  </a:moveTo>
                  <a:lnTo>
                    <a:pt x="30626" y="16969"/>
                  </a:lnTo>
                  <a:lnTo>
                    <a:pt x="51440" y="59082"/>
                  </a:lnTo>
                  <a:lnTo>
                    <a:pt x="91704" y="85675"/>
                  </a:lnTo>
                  <a:lnTo>
                    <a:pt x="99583" y="84063"/>
                  </a:lnTo>
                  <a:lnTo>
                    <a:pt x="107313" y="72359"/>
                  </a:lnTo>
                  <a:lnTo>
                    <a:pt x="105703" y="64480"/>
                  </a:lnTo>
                  <a:lnTo>
                    <a:pt x="33766" y="16969"/>
                  </a:lnTo>
                  <a:close/>
                </a:path>
                <a:path w="453389" h="882650">
                  <a:moveTo>
                    <a:pt x="30407" y="45191"/>
                  </a:moveTo>
                  <a:lnTo>
                    <a:pt x="28668" y="70336"/>
                  </a:lnTo>
                  <a:lnTo>
                    <a:pt x="36151" y="85477"/>
                  </a:lnTo>
                  <a:lnTo>
                    <a:pt x="58922" y="74222"/>
                  </a:lnTo>
                  <a:lnTo>
                    <a:pt x="51440" y="59082"/>
                  </a:lnTo>
                  <a:lnTo>
                    <a:pt x="30407" y="45191"/>
                  </a:lnTo>
                  <a:close/>
                </a:path>
                <a:path w="453389" h="882650">
                  <a:moveTo>
                    <a:pt x="30626" y="16969"/>
                  </a:moveTo>
                  <a:lnTo>
                    <a:pt x="7854" y="28224"/>
                  </a:lnTo>
                  <a:lnTo>
                    <a:pt x="28668" y="70336"/>
                  </a:lnTo>
                  <a:lnTo>
                    <a:pt x="30407" y="45191"/>
                  </a:lnTo>
                  <a:lnTo>
                    <a:pt x="12240" y="33192"/>
                  </a:lnTo>
                  <a:lnTo>
                    <a:pt x="31910" y="23472"/>
                  </a:lnTo>
                  <a:lnTo>
                    <a:pt x="33839" y="23472"/>
                  </a:lnTo>
                  <a:lnTo>
                    <a:pt x="30626" y="16969"/>
                  </a:lnTo>
                  <a:close/>
                </a:path>
                <a:path w="453389" h="882650">
                  <a:moveTo>
                    <a:pt x="33839" y="23472"/>
                  </a:moveTo>
                  <a:lnTo>
                    <a:pt x="31910" y="23472"/>
                  </a:lnTo>
                  <a:lnTo>
                    <a:pt x="30407" y="45191"/>
                  </a:lnTo>
                  <a:lnTo>
                    <a:pt x="51440" y="59082"/>
                  </a:lnTo>
                  <a:lnTo>
                    <a:pt x="33839" y="23472"/>
                  </a:lnTo>
                  <a:close/>
                </a:path>
                <a:path w="453389" h="882650">
                  <a:moveTo>
                    <a:pt x="31910" y="23472"/>
                  </a:moveTo>
                  <a:lnTo>
                    <a:pt x="12240" y="33192"/>
                  </a:lnTo>
                  <a:lnTo>
                    <a:pt x="30407" y="45191"/>
                  </a:lnTo>
                  <a:lnTo>
                    <a:pt x="31910" y="23472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7432" y="2142744"/>
              <a:ext cx="1722119" cy="127711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85646" y="2165775"/>
              <a:ext cx="1518285" cy="1078865"/>
            </a:xfrm>
            <a:custGeom>
              <a:avLst/>
              <a:gdLst/>
              <a:ahLst/>
              <a:cxnLst/>
              <a:rect l="l" t="t" r="r" b="b"/>
              <a:pathLst>
                <a:path w="1518285" h="1078864">
                  <a:moveTo>
                    <a:pt x="1403616" y="1042800"/>
                  </a:moveTo>
                  <a:lnTo>
                    <a:pt x="1397455" y="1047969"/>
                  </a:lnTo>
                  <a:lnTo>
                    <a:pt x="1396232" y="1061944"/>
                  </a:lnTo>
                  <a:lnTo>
                    <a:pt x="1401401" y="1068104"/>
                  </a:lnTo>
                  <a:lnTo>
                    <a:pt x="1517958" y="1078304"/>
                  </a:lnTo>
                  <a:lnTo>
                    <a:pt x="1516055" y="1074126"/>
                  </a:lnTo>
                  <a:lnTo>
                    <a:pt x="1490046" y="1074126"/>
                  </a:lnTo>
                  <a:lnTo>
                    <a:pt x="1451687" y="1047008"/>
                  </a:lnTo>
                  <a:lnTo>
                    <a:pt x="1403616" y="1042800"/>
                  </a:lnTo>
                  <a:close/>
                </a:path>
                <a:path w="1518285" h="1078864">
                  <a:moveTo>
                    <a:pt x="1451687" y="1047008"/>
                  </a:moveTo>
                  <a:lnTo>
                    <a:pt x="1490046" y="1074126"/>
                  </a:lnTo>
                  <a:lnTo>
                    <a:pt x="1493657" y="1069018"/>
                  </a:lnTo>
                  <a:lnTo>
                    <a:pt x="1485819" y="1069018"/>
                  </a:lnTo>
                  <a:lnTo>
                    <a:pt x="1476796" y="1049205"/>
                  </a:lnTo>
                  <a:lnTo>
                    <a:pt x="1451687" y="1047008"/>
                  </a:lnTo>
                  <a:close/>
                </a:path>
                <a:path w="1518285" h="1078864">
                  <a:moveTo>
                    <a:pt x="1461935" y="969007"/>
                  </a:moveTo>
                  <a:lnTo>
                    <a:pt x="1449167" y="974821"/>
                  </a:lnTo>
                  <a:lnTo>
                    <a:pt x="1446349" y="982352"/>
                  </a:lnTo>
                  <a:lnTo>
                    <a:pt x="1466349" y="1026266"/>
                  </a:lnTo>
                  <a:lnTo>
                    <a:pt x="1504708" y="1053384"/>
                  </a:lnTo>
                  <a:lnTo>
                    <a:pt x="1490046" y="1074126"/>
                  </a:lnTo>
                  <a:lnTo>
                    <a:pt x="1516055" y="1074126"/>
                  </a:lnTo>
                  <a:lnTo>
                    <a:pt x="1469466" y="971825"/>
                  </a:lnTo>
                  <a:lnTo>
                    <a:pt x="1461935" y="969007"/>
                  </a:lnTo>
                  <a:close/>
                </a:path>
                <a:path w="1518285" h="1078864">
                  <a:moveTo>
                    <a:pt x="1476796" y="1049205"/>
                  </a:moveTo>
                  <a:lnTo>
                    <a:pt x="1485819" y="1069018"/>
                  </a:lnTo>
                  <a:lnTo>
                    <a:pt x="1498484" y="1051104"/>
                  </a:lnTo>
                  <a:lnTo>
                    <a:pt x="1476796" y="1049205"/>
                  </a:lnTo>
                  <a:close/>
                </a:path>
                <a:path w="1518285" h="1078864">
                  <a:moveTo>
                    <a:pt x="1466349" y="1026266"/>
                  </a:moveTo>
                  <a:lnTo>
                    <a:pt x="1476796" y="1049205"/>
                  </a:lnTo>
                  <a:lnTo>
                    <a:pt x="1498484" y="1051104"/>
                  </a:lnTo>
                  <a:lnTo>
                    <a:pt x="1485819" y="1069018"/>
                  </a:lnTo>
                  <a:lnTo>
                    <a:pt x="1493657" y="1069018"/>
                  </a:lnTo>
                  <a:lnTo>
                    <a:pt x="1504708" y="1053384"/>
                  </a:lnTo>
                  <a:lnTo>
                    <a:pt x="1466349" y="1026266"/>
                  </a:lnTo>
                  <a:close/>
                </a:path>
                <a:path w="1518285" h="1078864">
                  <a:moveTo>
                    <a:pt x="1421747" y="994735"/>
                  </a:moveTo>
                  <a:lnTo>
                    <a:pt x="1407083" y="1015475"/>
                  </a:lnTo>
                  <a:lnTo>
                    <a:pt x="1451687" y="1047008"/>
                  </a:lnTo>
                  <a:lnTo>
                    <a:pt x="1476796" y="1049205"/>
                  </a:lnTo>
                  <a:lnTo>
                    <a:pt x="1466349" y="1026266"/>
                  </a:lnTo>
                  <a:lnTo>
                    <a:pt x="1421747" y="994735"/>
                  </a:lnTo>
                  <a:close/>
                </a:path>
                <a:path w="1518285" h="1078864">
                  <a:moveTo>
                    <a:pt x="1276563" y="892097"/>
                  </a:moveTo>
                  <a:lnTo>
                    <a:pt x="1261899" y="912839"/>
                  </a:lnTo>
                  <a:lnTo>
                    <a:pt x="1344862" y="971489"/>
                  </a:lnTo>
                  <a:lnTo>
                    <a:pt x="1359524" y="950748"/>
                  </a:lnTo>
                  <a:lnTo>
                    <a:pt x="1276563" y="892097"/>
                  </a:lnTo>
                  <a:close/>
                </a:path>
                <a:path w="1518285" h="1078864">
                  <a:moveTo>
                    <a:pt x="1131379" y="789461"/>
                  </a:moveTo>
                  <a:lnTo>
                    <a:pt x="1116716" y="810201"/>
                  </a:lnTo>
                  <a:lnTo>
                    <a:pt x="1199678" y="868851"/>
                  </a:lnTo>
                  <a:lnTo>
                    <a:pt x="1214340" y="848111"/>
                  </a:lnTo>
                  <a:lnTo>
                    <a:pt x="1131379" y="789461"/>
                  </a:lnTo>
                  <a:close/>
                </a:path>
                <a:path w="1518285" h="1078864">
                  <a:moveTo>
                    <a:pt x="986194" y="686823"/>
                  </a:moveTo>
                  <a:lnTo>
                    <a:pt x="971532" y="707563"/>
                  </a:lnTo>
                  <a:lnTo>
                    <a:pt x="1054494" y="766213"/>
                  </a:lnTo>
                  <a:lnTo>
                    <a:pt x="1069157" y="745473"/>
                  </a:lnTo>
                  <a:lnTo>
                    <a:pt x="986194" y="686823"/>
                  </a:lnTo>
                  <a:close/>
                </a:path>
                <a:path w="1518285" h="1078864">
                  <a:moveTo>
                    <a:pt x="841010" y="584186"/>
                  </a:moveTo>
                  <a:lnTo>
                    <a:pt x="826348" y="604926"/>
                  </a:lnTo>
                  <a:lnTo>
                    <a:pt x="909311" y="663576"/>
                  </a:lnTo>
                  <a:lnTo>
                    <a:pt x="923973" y="642835"/>
                  </a:lnTo>
                  <a:lnTo>
                    <a:pt x="841010" y="584186"/>
                  </a:lnTo>
                  <a:close/>
                </a:path>
                <a:path w="1518285" h="1078864">
                  <a:moveTo>
                    <a:pt x="695826" y="481548"/>
                  </a:moveTo>
                  <a:lnTo>
                    <a:pt x="681164" y="502288"/>
                  </a:lnTo>
                  <a:lnTo>
                    <a:pt x="764127" y="560938"/>
                  </a:lnTo>
                  <a:lnTo>
                    <a:pt x="778789" y="540198"/>
                  </a:lnTo>
                  <a:lnTo>
                    <a:pt x="695826" y="481548"/>
                  </a:lnTo>
                  <a:close/>
                </a:path>
                <a:path w="1518285" h="1078864">
                  <a:moveTo>
                    <a:pt x="550642" y="378910"/>
                  </a:moveTo>
                  <a:lnTo>
                    <a:pt x="535980" y="399651"/>
                  </a:lnTo>
                  <a:lnTo>
                    <a:pt x="618943" y="458301"/>
                  </a:lnTo>
                  <a:lnTo>
                    <a:pt x="633605" y="437560"/>
                  </a:lnTo>
                  <a:lnTo>
                    <a:pt x="550642" y="378910"/>
                  </a:lnTo>
                  <a:close/>
                </a:path>
                <a:path w="1518285" h="1078864">
                  <a:moveTo>
                    <a:pt x="405458" y="276273"/>
                  </a:moveTo>
                  <a:lnTo>
                    <a:pt x="390796" y="297013"/>
                  </a:lnTo>
                  <a:lnTo>
                    <a:pt x="473758" y="355663"/>
                  </a:lnTo>
                  <a:lnTo>
                    <a:pt x="488421" y="334923"/>
                  </a:lnTo>
                  <a:lnTo>
                    <a:pt x="405458" y="276273"/>
                  </a:lnTo>
                  <a:close/>
                </a:path>
                <a:path w="1518285" h="1078864">
                  <a:moveTo>
                    <a:pt x="260275" y="173635"/>
                  </a:moveTo>
                  <a:lnTo>
                    <a:pt x="245612" y="194376"/>
                  </a:lnTo>
                  <a:lnTo>
                    <a:pt x="328574" y="253025"/>
                  </a:lnTo>
                  <a:lnTo>
                    <a:pt x="343237" y="232285"/>
                  </a:lnTo>
                  <a:lnTo>
                    <a:pt x="260275" y="173635"/>
                  </a:lnTo>
                  <a:close/>
                </a:path>
                <a:path w="1518285" h="1078864">
                  <a:moveTo>
                    <a:pt x="115091" y="70998"/>
                  </a:moveTo>
                  <a:lnTo>
                    <a:pt x="100429" y="91738"/>
                  </a:lnTo>
                  <a:lnTo>
                    <a:pt x="183390" y="150388"/>
                  </a:lnTo>
                  <a:lnTo>
                    <a:pt x="198052" y="129647"/>
                  </a:lnTo>
                  <a:lnTo>
                    <a:pt x="115091" y="70998"/>
                  </a:lnTo>
                  <a:close/>
                </a:path>
                <a:path w="1518285" h="1078864">
                  <a:moveTo>
                    <a:pt x="14662" y="0"/>
                  </a:moveTo>
                  <a:lnTo>
                    <a:pt x="0" y="20740"/>
                  </a:lnTo>
                  <a:lnTo>
                    <a:pt x="38206" y="47750"/>
                  </a:lnTo>
                  <a:lnTo>
                    <a:pt x="52868" y="27010"/>
                  </a:lnTo>
                  <a:lnTo>
                    <a:pt x="14662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52490" y="1572767"/>
            <a:ext cx="137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002D43"/>
                </a:solidFill>
                <a:latin typeface="Century Gothic"/>
                <a:cs typeface="Century Gothic"/>
              </a:rPr>
              <a:t>Update </a:t>
            </a:r>
            <a:r>
              <a:rPr sz="1100" spc="-75" dirty="0">
                <a:solidFill>
                  <a:srgbClr val="002D43"/>
                </a:solidFill>
                <a:latin typeface="Century Gothic"/>
                <a:cs typeface="Century Gothic"/>
              </a:rPr>
              <a:t>table</a:t>
            </a:r>
            <a:r>
              <a:rPr sz="1100" spc="-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-35" dirty="0">
                <a:solidFill>
                  <a:srgbClr val="002D43"/>
                </a:solidFill>
                <a:latin typeface="Century Gothic"/>
                <a:cs typeface="Century Gothic"/>
              </a:rPr>
              <a:t>partition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06200" y="3297935"/>
            <a:ext cx="701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5" dirty="0">
                <a:solidFill>
                  <a:srgbClr val="002D43"/>
                </a:solidFill>
                <a:latin typeface="Century Gothic"/>
                <a:cs typeface="Century Gothic"/>
              </a:rPr>
              <a:t>Query</a:t>
            </a:r>
            <a:r>
              <a:rPr sz="1100" spc="-10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-12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71428" y="2955035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62630" y="1129284"/>
            <a:ext cx="244221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114" dirty="0">
                <a:solidFill>
                  <a:srgbClr val="002D43"/>
                </a:solidFill>
                <a:latin typeface="Century Gothic"/>
                <a:cs typeface="Century Gothic"/>
              </a:rPr>
              <a:t>Athena </a:t>
            </a:r>
            <a:r>
              <a:rPr sz="1400" spc="-55" dirty="0">
                <a:solidFill>
                  <a:srgbClr val="002D43"/>
                </a:solidFill>
                <a:latin typeface="Century Gothic"/>
                <a:cs typeface="Century Gothic"/>
              </a:rPr>
              <a:t>CTAS </a:t>
            </a:r>
            <a:r>
              <a:rPr sz="1400" spc="-15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400" spc="40" dirty="0">
                <a:solidFill>
                  <a:srgbClr val="002D43"/>
                </a:solidFill>
                <a:latin typeface="Century Gothic"/>
                <a:cs typeface="Century Gothic"/>
              </a:rPr>
              <a:t>INSERT </a:t>
            </a:r>
            <a:r>
              <a:rPr sz="1400" spc="5" dirty="0">
                <a:solidFill>
                  <a:srgbClr val="002D43"/>
                </a:solidFill>
                <a:latin typeface="Century Gothic"/>
                <a:cs typeface="Century Gothic"/>
              </a:rPr>
              <a:t>INTO  </a:t>
            </a:r>
            <a:r>
              <a:rPr sz="1400" spc="-35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1400" spc="-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002D43"/>
                </a:solidFill>
                <a:latin typeface="Century Gothic"/>
                <a:cs typeface="Century Gothic"/>
              </a:rPr>
              <a:t>ETL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13079" y="221995"/>
            <a:ext cx="5813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232F3E"/>
                </a:solidFill>
              </a:rPr>
              <a:t>Additional </a:t>
            </a:r>
            <a:r>
              <a:rPr spc="-160" dirty="0">
                <a:solidFill>
                  <a:srgbClr val="232F3E"/>
                </a:solidFill>
              </a:rPr>
              <a:t>cases: </a:t>
            </a:r>
            <a:r>
              <a:rPr spc="-80" dirty="0">
                <a:solidFill>
                  <a:srgbClr val="232F3E"/>
                </a:solidFill>
              </a:rPr>
              <a:t>ETL </a:t>
            </a:r>
            <a:r>
              <a:rPr spc="-90" dirty="0">
                <a:solidFill>
                  <a:srgbClr val="232F3E"/>
                </a:solidFill>
              </a:rPr>
              <a:t>and </a:t>
            </a:r>
            <a:r>
              <a:rPr spc="-100" dirty="0">
                <a:solidFill>
                  <a:srgbClr val="232F3E"/>
                </a:solidFill>
              </a:rPr>
              <a:t>query</a:t>
            </a:r>
            <a:r>
              <a:rPr spc="-120" dirty="0">
                <a:solidFill>
                  <a:srgbClr val="232F3E"/>
                </a:solidFill>
              </a:rPr>
              <a:t> </a:t>
            </a:r>
            <a:r>
              <a:rPr spc="-140" dirty="0">
                <a:solidFill>
                  <a:srgbClr val="232F3E"/>
                </a:solidFill>
              </a:rPr>
              <a:t>use-case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539587" y="1421891"/>
            <a:ext cx="1440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solidFill>
                  <a:srgbClr val="002D43"/>
                </a:solidFill>
                <a:latin typeface="Century Gothic"/>
                <a:cs typeface="Century Gothic"/>
              </a:rPr>
              <a:t>Glue </a:t>
            </a:r>
            <a:r>
              <a:rPr sz="1400" spc="-13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35" dirty="0">
                <a:solidFill>
                  <a:srgbClr val="002D43"/>
                </a:solidFill>
                <a:latin typeface="Century Gothic"/>
                <a:cs typeface="Century Gothic"/>
              </a:rPr>
              <a:t>Catalog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57980" y="3988308"/>
            <a:ext cx="765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0" dirty="0">
                <a:solidFill>
                  <a:srgbClr val="002D43"/>
                </a:solidFill>
                <a:latin typeface="Century Gothic"/>
                <a:cs typeface="Century Gothic"/>
              </a:rPr>
              <a:t>Raw</a:t>
            </a:r>
            <a:r>
              <a:rPr sz="1400" spc="-1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3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16833" y="3997452"/>
            <a:ext cx="14204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002D43"/>
                </a:solidFill>
                <a:latin typeface="Century Gothic"/>
                <a:cs typeface="Century Gothic"/>
              </a:rPr>
              <a:t>Transformed</a:t>
            </a:r>
            <a:r>
              <a:rPr sz="1400" spc="-10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93735" y="3276600"/>
            <a:ext cx="661416" cy="65836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67984" y="1703832"/>
            <a:ext cx="548639" cy="548639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3090672" y="1566672"/>
            <a:ext cx="2767965" cy="2402205"/>
            <a:chOff x="3090672" y="1566672"/>
            <a:chExt cx="2767965" cy="2402205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0672" y="1566672"/>
              <a:ext cx="658368" cy="6614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8391" y="3322319"/>
              <a:ext cx="627888" cy="6278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0367" y="3340607"/>
              <a:ext cx="627888" cy="627888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9088" y="1743455"/>
            <a:ext cx="2822575" cy="1600200"/>
            <a:chOff x="2609088" y="1743455"/>
            <a:chExt cx="2822575" cy="160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9088" y="2255519"/>
              <a:ext cx="2584704" cy="10881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63756" y="2371124"/>
              <a:ext cx="2379345" cy="909955"/>
            </a:xfrm>
            <a:custGeom>
              <a:avLst/>
              <a:gdLst/>
              <a:ahLst/>
              <a:cxnLst/>
              <a:rect l="l" t="t" r="r" b="b"/>
              <a:pathLst>
                <a:path w="2379345" h="909954">
                  <a:moveTo>
                    <a:pt x="115234" y="0"/>
                  </a:moveTo>
                  <a:lnTo>
                    <a:pt x="0" y="20265"/>
                  </a:lnTo>
                  <a:lnTo>
                    <a:pt x="74362" y="110597"/>
                  </a:lnTo>
                  <a:lnTo>
                    <a:pt x="82365" y="111373"/>
                  </a:lnTo>
                  <a:lnTo>
                    <a:pt x="93196" y="102458"/>
                  </a:lnTo>
                  <a:lnTo>
                    <a:pt x="93972" y="94454"/>
                  </a:lnTo>
                  <a:lnTo>
                    <a:pt x="63303" y="57198"/>
                  </a:lnTo>
                  <a:lnTo>
                    <a:pt x="19239" y="40914"/>
                  </a:lnTo>
                  <a:lnTo>
                    <a:pt x="28044" y="17089"/>
                  </a:lnTo>
                  <a:lnTo>
                    <a:pt x="124013" y="17089"/>
                  </a:lnTo>
                  <a:lnTo>
                    <a:pt x="121819" y="4615"/>
                  </a:lnTo>
                  <a:lnTo>
                    <a:pt x="115234" y="0"/>
                  </a:lnTo>
                  <a:close/>
                </a:path>
                <a:path w="2379345" h="909954">
                  <a:moveTo>
                    <a:pt x="72108" y="33373"/>
                  </a:moveTo>
                  <a:lnTo>
                    <a:pt x="47284" y="37739"/>
                  </a:lnTo>
                  <a:lnTo>
                    <a:pt x="63303" y="57198"/>
                  </a:lnTo>
                  <a:lnTo>
                    <a:pt x="114540" y="76133"/>
                  </a:lnTo>
                  <a:lnTo>
                    <a:pt x="123344" y="52308"/>
                  </a:lnTo>
                  <a:lnTo>
                    <a:pt x="72108" y="33373"/>
                  </a:lnTo>
                  <a:close/>
                </a:path>
                <a:path w="2379345" h="909954">
                  <a:moveTo>
                    <a:pt x="28044" y="17089"/>
                  </a:moveTo>
                  <a:lnTo>
                    <a:pt x="19239" y="40914"/>
                  </a:lnTo>
                  <a:lnTo>
                    <a:pt x="63303" y="57198"/>
                  </a:lnTo>
                  <a:lnTo>
                    <a:pt x="50388" y="41509"/>
                  </a:lnTo>
                  <a:lnTo>
                    <a:pt x="25841" y="41509"/>
                  </a:lnTo>
                  <a:lnTo>
                    <a:pt x="33447" y="20930"/>
                  </a:lnTo>
                  <a:lnTo>
                    <a:pt x="38439" y="20930"/>
                  </a:lnTo>
                  <a:lnTo>
                    <a:pt x="28044" y="17089"/>
                  </a:lnTo>
                  <a:close/>
                </a:path>
                <a:path w="2379345" h="909954">
                  <a:moveTo>
                    <a:pt x="33447" y="20930"/>
                  </a:moveTo>
                  <a:lnTo>
                    <a:pt x="25841" y="41509"/>
                  </a:lnTo>
                  <a:lnTo>
                    <a:pt x="47284" y="37739"/>
                  </a:lnTo>
                  <a:lnTo>
                    <a:pt x="33447" y="20930"/>
                  </a:lnTo>
                  <a:close/>
                </a:path>
                <a:path w="2379345" h="909954">
                  <a:moveTo>
                    <a:pt x="47284" y="37739"/>
                  </a:moveTo>
                  <a:lnTo>
                    <a:pt x="25841" y="41509"/>
                  </a:lnTo>
                  <a:lnTo>
                    <a:pt x="50388" y="41509"/>
                  </a:lnTo>
                  <a:lnTo>
                    <a:pt x="47284" y="37739"/>
                  </a:lnTo>
                  <a:close/>
                </a:path>
                <a:path w="2379345" h="909954">
                  <a:moveTo>
                    <a:pt x="38439" y="20930"/>
                  </a:moveTo>
                  <a:lnTo>
                    <a:pt x="33447" y="20930"/>
                  </a:lnTo>
                  <a:lnTo>
                    <a:pt x="47284" y="37739"/>
                  </a:lnTo>
                  <a:lnTo>
                    <a:pt x="72108" y="33373"/>
                  </a:lnTo>
                  <a:lnTo>
                    <a:pt x="38439" y="20930"/>
                  </a:lnTo>
                  <a:close/>
                </a:path>
                <a:path w="2379345" h="909954">
                  <a:moveTo>
                    <a:pt x="124013" y="17089"/>
                  </a:moveTo>
                  <a:lnTo>
                    <a:pt x="28044" y="17089"/>
                  </a:lnTo>
                  <a:lnTo>
                    <a:pt x="72108" y="33373"/>
                  </a:lnTo>
                  <a:lnTo>
                    <a:pt x="119634" y="25016"/>
                  </a:lnTo>
                  <a:lnTo>
                    <a:pt x="124249" y="18431"/>
                  </a:lnTo>
                  <a:lnTo>
                    <a:pt x="124013" y="17089"/>
                  </a:lnTo>
                  <a:close/>
                </a:path>
                <a:path w="2379345" h="909954">
                  <a:moveTo>
                    <a:pt x="194819" y="78723"/>
                  </a:moveTo>
                  <a:lnTo>
                    <a:pt x="186014" y="102548"/>
                  </a:lnTo>
                  <a:lnTo>
                    <a:pt x="281315" y="137768"/>
                  </a:lnTo>
                  <a:lnTo>
                    <a:pt x="290120" y="113943"/>
                  </a:lnTo>
                  <a:lnTo>
                    <a:pt x="194819" y="78723"/>
                  </a:lnTo>
                  <a:close/>
                </a:path>
                <a:path w="2379345" h="909954">
                  <a:moveTo>
                    <a:pt x="361595" y="140357"/>
                  </a:moveTo>
                  <a:lnTo>
                    <a:pt x="352790" y="164183"/>
                  </a:lnTo>
                  <a:lnTo>
                    <a:pt x="448090" y="199402"/>
                  </a:lnTo>
                  <a:lnTo>
                    <a:pt x="456895" y="175577"/>
                  </a:lnTo>
                  <a:lnTo>
                    <a:pt x="361595" y="140357"/>
                  </a:lnTo>
                  <a:close/>
                </a:path>
                <a:path w="2379345" h="909954">
                  <a:moveTo>
                    <a:pt x="528370" y="201992"/>
                  </a:moveTo>
                  <a:lnTo>
                    <a:pt x="519565" y="225817"/>
                  </a:lnTo>
                  <a:lnTo>
                    <a:pt x="614866" y="261037"/>
                  </a:lnTo>
                  <a:lnTo>
                    <a:pt x="623671" y="237211"/>
                  </a:lnTo>
                  <a:lnTo>
                    <a:pt x="528370" y="201992"/>
                  </a:lnTo>
                  <a:close/>
                </a:path>
                <a:path w="2379345" h="909954">
                  <a:moveTo>
                    <a:pt x="695145" y="263626"/>
                  </a:moveTo>
                  <a:lnTo>
                    <a:pt x="686341" y="287451"/>
                  </a:lnTo>
                  <a:lnTo>
                    <a:pt x="781641" y="322671"/>
                  </a:lnTo>
                  <a:lnTo>
                    <a:pt x="790446" y="298846"/>
                  </a:lnTo>
                  <a:lnTo>
                    <a:pt x="695145" y="263626"/>
                  </a:lnTo>
                  <a:close/>
                </a:path>
                <a:path w="2379345" h="909954">
                  <a:moveTo>
                    <a:pt x="861922" y="325260"/>
                  </a:moveTo>
                  <a:lnTo>
                    <a:pt x="853117" y="349086"/>
                  </a:lnTo>
                  <a:lnTo>
                    <a:pt x="948416" y="384305"/>
                  </a:lnTo>
                  <a:lnTo>
                    <a:pt x="957221" y="360480"/>
                  </a:lnTo>
                  <a:lnTo>
                    <a:pt x="861922" y="325260"/>
                  </a:lnTo>
                  <a:close/>
                </a:path>
                <a:path w="2379345" h="909954">
                  <a:moveTo>
                    <a:pt x="1028697" y="386895"/>
                  </a:moveTo>
                  <a:lnTo>
                    <a:pt x="1019892" y="410719"/>
                  </a:lnTo>
                  <a:lnTo>
                    <a:pt x="1115193" y="445938"/>
                  </a:lnTo>
                  <a:lnTo>
                    <a:pt x="1123998" y="422113"/>
                  </a:lnTo>
                  <a:lnTo>
                    <a:pt x="1028697" y="386895"/>
                  </a:lnTo>
                  <a:close/>
                </a:path>
                <a:path w="2379345" h="909954">
                  <a:moveTo>
                    <a:pt x="1195472" y="448528"/>
                  </a:moveTo>
                  <a:lnTo>
                    <a:pt x="1186667" y="472353"/>
                  </a:lnTo>
                  <a:lnTo>
                    <a:pt x="1281968" y="507573"/>
                  </a:lnTo>
                  <a:lnTo>
                    <a:pt x="1290773" y="483748"/>
                  </a:lnTo>
                  <a:lnTo>
                    <a:pt x="1195472" y="448528"/>
                  </a:lnTo>
                  <a:close/>
                </a:path>
                <a:path w="2379345" h="909954">
                  <a:moveTo>
                    <a:pt x="1362248" y="510162"/>
                  </a:moveTo>
                  <a:lnTo>
                    <a:pt x="1353444" y="533988"/>
                  </a:lnTo>
                  <a:lnTo>
                    <a:pt x="1448743" y="569207"/>
                  </a:lnTo>
                  <a:lnTo>
                    <a:pt x="1457548" y="545382"/>
                  </a:lnTo>
                  <a:lnTo>
                    <a:pt x="1362248" y="510162"/>
                  </a:lnTo>
                  <a:close/>
                </a:path>
                <a:path w="2379345" h="909954">
                  <a:moveTo>
                    <a:pt x="1529024" y="571797"/>
                  </a:moveTo>
                  <a:lnTo>
                    <a:pt x="1520219" y="595622"/>
                  </a:lnTo>
                  <a:lnTo>
                    <a:pt x="1615518" y="630842"/>
                  </a:lnTo>
                  <a:lnTo>
                    <a:pt x="1624323" y="607016"/>
                  </a:lnTo>
                  <a:lnTo>
                    <a:pt x="1529024" y="571797"/>
                  </a:lnTo>
                  <a:close/>
                </a:path>
                <a:path w="2379345" h="909954">
                  <a:moveTo>
                    <a:pt x="1695799" y="633431"/>
                  </a:moveTo>
                  <a:lnTo>
                    <a:pt x="1686994" y="657256"/>
                  </a:lnTo>
                  <a:lnTo>
                    <a:pt x="1782295" y="692476"/>
                  </a:lnTo>
                  <a:lnTo>
                    <a:pt x="1791100" y="668651"/>
                  </a:lnTo>
                  <a:lnTo>
                    <a:pt x="1695799" y="633431"/>
                  </a:lnTo>
                  <a:close/>
                </a:path>
                <a:path w="2379345" h="909954">
                  <a:moveTo>
                    <a:pt x="1862574" y="695065"/>
                  </a:moveTo>
                  <a:lnTo>
                    <a:pt x="1853769" y="718891"/>
                  </a:lnTo>
                  <a:lnTo>
                    <a:pt x="1949070" y="754110"/>
                  </a:lnTo>
                  <a:lnTo>
                    <a:pt x="1957875" y="730285"/>
                  </a:lnTo>
                  <a:lnTo>
                    <a:pt x="1862574" y="695065"/>
                  </a:lnTo>
                  <a:close/>
                </a:path>
                <a:path w="2379345" h="909954">
                  <a:moveTo>
                    <a:pt x="2029350" y="756700"/>
                  </a:moveTo>
                  <a:lnTo>
                    <a:pt x="2020545" y="780525"/>
                  </a:lnTo>
                  <a:lnTo>
                    <a:pt x="2115845" y="815743"/>
                  </a:lnTo>
                  <a:lnTo>
                    <a:pt x="2124650" y="791919"/>
                  </a:lnTo>
                  <a:lnTo>
                    <a:pt x="2029350" y="756700"/>
                  </a:lnTo>
                  <a:close/>
                </a:path>
                <a:path w="2379345" h="909954">
                  <a:moveTo>
                    <a:pt x="2196125" y="818333"/>
                  </a:moveTo>
                  <a:lnTo>
                    <a:pt x="2187321" y="842158"/>
                  </a:lnTo>
                  <a:lnTo>
                    <a:pt x="2282621" y="877378"/>
                  </a:lnTo>
                  <a:lnTo>
                    <a:pt x="2291426" y="853553"/>
                  </a:lnTo>
                  <a:lnTo>
                    <a:pt x="2196125" y="818333"/>
                  </a:lnTo>
                  <a:close/>
                </a:path>
                <a:path w="2379345" h="909954">
                  <a:moveTo>
                    <a:pt x="2362901" y="879967"/>
                  </a:moveTo>
                  <a:lnTo>
                    <a:pt x="2354096" y="903792"/>
                  </a:lnTo>
                  <a:lnTo>
                    <a:pt x="2370334" y="909793"/>
                  </a:lnTo>
                  <a:lnTo>
                    <a:pt x="2379139" y="885968"/>
                  </a:lnTo>
                  <a:lnTo>
                    <a:pt x="2362901" y="879967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6304" y="1743455"/>
              <a:ext cx="1475231" cy="13350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0489" y="1879376"/>
              <a:ext cx="1165225" cy="1024255"/>
            </a:xfrm>
            <a:custGeom>
              <a:avLst/>
              <a:gdLst/>
              <a:ahLst/>
              <a:cxnLst/>
              <a:rect l="l" t="t" r="r" b="b"/>
              <a:pathLst>
                <a:path w="1165225" h="1024255">
                  <a:moveTo>
                    <a:pt x="1055002" y="976692"/>
                  </a:moveTo>
                  <a:lnTo>
                    <a:pt x="1048331" y="981181"/>
                  </a:lnTo>
                  <a:lnTo>
                    <a:pt x="1045649" y="994962"/>
                  </a:lnTo>
                  <a:lnTo>
                    <a:pt x="1050129" y="1001619"/>
                  </a:lnTo>
                  <a:lnTo>
                    <a:pt x="1164958" y="1024067"/>
                  </a:lnTo>
                  <a:lnTo>
                    <a:pt x="1162590" y="1016958"/>
                  </a:lnTo>
                  <a:lnTo>
                    <a:pt x="1137635" y="1016958"/>
                  </a:lnTo>
                  <a:lnTo>
                    <a:pt x="1102360" y="985949"/>
                  </a:lnTo>
                  <a:lnTo>
                    <a:pt x="1055002" y="976692"/>
                  </a:lnTo>
                  <a:close/>
                </a:path>
                <a:path w="1165225" h="1024255">
                  <a:moveTo>
                    <a:pt x="1102360" y="985949"/>
                  </a:moveTo>
                  <a:lnTo>
                    <a:pt x="1137635" y="1016958"/>
                  </a:lnTo>
                  <a:lnTo>
                    <a:pt x="1142486" y="1011440"/>
                  </a:lnTo>
                  <a:lnTo>
                    <a:pt x="1133979" y="1011440"/>
                  </a:lnTo>
                  <a:lnTo>
                    <a:pt x="1127097" y="990785"/>
                  </a:lnTo>
                  <a:lnTo>
                    <a:pt x="1102360" y="985949"/>
                  </a:lnTo>
                  <a:close/>
                </a:path>
                <a:path w="1165225" h="1024255">
                  <a:moveTo>
                    <a:pt x="1120783" y="909466"/>
                  </a:moveTo>
                  <a:lnTo>
                    <a:pt x="1107475" y="913899"/>
                  </a:lnTo>
                  <a:lnTo>
                    <a:pt x="1103877" y="921091"/>
                  </a:lnTo>
                  <a:lnTo>
                    <a:pt x="1119130" y="966871"/>
                  </a:lnTo>
                  <a:lnTo>
                    <a:pt x="1154405" y="997880"/>
                  </a:lnTo>
                  <a:lnTo>
                    <a:pt x="1137635" y="1016958"/>
                  </a:lnTo>
                  <a:lnTo>
                    <a:pt x="1162590" y="1016958"/>
                  </a:lnTo>
                  <a:lnTo>
                    <a:pt x="1127975" y="913063"/>
                  </a:lnTo>
                  <a:lnTo>
                    <a:pt x="1120783" y="909466"/>
                  </a:lnTo>
                  <a:close/>
                </a:path>
                <a:path w="1165225" h="1024255">
                  <a:moveTo>
                    <a:pt x="1127097" y="990785"/>
                  </a:moveTo>
                  <a:lnTo>
                    <a:pt x="1133979" y="1011440"/>
                  </a:lnTo>
                  <a:lnTo>
                    <a:pt x="1148464" y="994962"/>
                  </a:lnTo>
                  <a:lnTo>
                    <a:pt x="1127097" y="990785"/>
                  </a:lnTo>
                  <a:close/>
                </a:path>
                <a:path w="1165225" h="1024255">
                  <a:moveTo>
                    <a:pt x="1119130" y="966871"/>
                  </a:moveTo>
                  <a:lnTo>
                    <a:pt x="1127097" y="990785"/>
                  </a:lnTo>
                  <a:lnTo>
                    <a:pt x="1148464" y="994962"/>
                  </a:lnTo>
                  <a:lnTo>
                    <a:pt x="1133979" y="1011440"/>
                  </a:lnTo>
                  <a:lnTo>
                    <a:pt x="1142486" y="1011440"/>
                  </a:lnTo>
                  <a:lnTo>
                    <a:pt x="1154405" y="997880"/>
                  </a:lnTo>
                  <a:lnTo>
                    <a:pt x="1119130" y="966871"/>
                  </a:lnTo>
                  <a:close/>
                </a:path>
                <a:path w="1165225" h="1024255">
                  <a:moveTo>
                    <a:pt x="1078097" y="930802"/>
                  </a:moveTo>
                  <a:lnTo>
                    <a:pt x="1061327" y="949878"/>
                  </a:lnTo>
                  <a:lnTo>
                    <a:pt x="1102360" y="985949"/>
                  </a:lnTo>
                  <a:lnTo>
                    <a:pt x="1127097" y="990785"/>
                  </a:lnTo>
                  <a:lnTo>
                    <a:pt x="1119130" y="966871"/>
                  </a:lnTo>
                  <a:lnTo>
                    <a:pt x="1078097" y="930802"/>
                  </a:lnTo>
                  <a:close/>
                </a:path>
                <a:path w="1165225" h="1024255">
                  <a:moveTo>
                    <a:pt x="944558" y="813413"/>
                  </a:moveTo>
                  <a:lnTo>
                    <a:pt x="927788" y="832490"/>
                  </a:lnTo>
                  <a:lnTo>
                    <a:pt x="1004096" y="899570"/>
                  </a:lnTo>
                  <a:lnTo>
                    <a:pt x="1020866" y="880492"/>
                  </a:lnTo>
                  <a:lnTo>
                    <a:pt x="944558" y="813413"/>
                  </a:lnTo>
                  <a:close/>
                </a:path>
                <a:path w="1165225" h="1024255">
                  <a:moveTo>
                    <a:pt x="811019" y="696024"/>
                  </a:moveTo>
                  <a:lnTo>
                    <a:pt x="794249" y="715101"/>
                  </a:lnTo>
                  <a:lnTo>
                    <a:pt x="870557" y="782180"/>
                  </a:lnTo>
                  <a:lnTo>
                    <a:pt x="887327" y="763103"/>
                  </a:lnTo>
                  <a:lnTo>
                    <a:pt x="811019" y="696024"/>
                  </a:lnTo>
                  <a:close/>
                </a:path>
                <a:path w="1165225" h="1024255">
                  <a:moveTo>
                    <a:pt x="677480" y="578636"/>
                  </a:moveTo>
                  <a:lnTo>
                    <a:pt x="660709" y="597712"/>
                  </a:lnTo>
                  <a:lnTo>
                    <a:pt x="737019" y="664791"/>
                  </a:lnTo>
                  <a:lnTo>
                    <a:pt x="753788" y="645714"/>
                  </a:lnTo>
                  <a:lnTo>
                    <a:pt x="677480" y="578636"/>
                  </a:lnTo>
                  <a:close/>
                </a:path>
                <a:path w="1165225" h="1024255">
                  <a:moveTo>
                    <a:pt x="543940" y="461247"/>
                  </a:moveTo>
                  <a:lnTo>
                    <a:pt x="527170" y="480324"/>
                  </a:lnTo>
                  <a:lnTo>
                    <a:pt x="603479" y="547403"/>
                  </a:lnTo>
                  <a:lnTo>
                    <a:pt x="620248" y="528326"/>
                  </a:lnTo>
                  <a:lnTo>
                    <a:pt x="543940" y="461247"/>
                  </a:lnTo>
                  <a:close/>
                </a:path>
                <a:path w="1165225" h="1024255">
                  <a:moveTo>
                    <a:pt x="410401" y="343857"/>
                  </a:moveTo>
                  <a:lnTo>
                    <a:pt x="393631" y="362935"/>
                  </a:lnTo>
                  <a:lnTo>
                    <a:pt x="469940" y="430014"/>
                  </a:lnTo>
                  <a:lnTo>
                    <a:pt x="486709" y="410937"/>
                  </a:lnTo>
                  <a:lnTo>
                    <a:pt x="410401" y="343857"/>
                  </a:lnTo>
                  <a:close/>
                </a:path>
                <a:path w="1165225" h="1024255">
                  <a:moveTo>
                    <a:pt x="276862" y="226468"/>
                  </a:moveTo>
                  <a:lnTo>
                    <a:pt x="260092" y="245546"/>
                  </a:lnTo>
                  <a:lnTo>
                    <a:pt x="336401" y="312625"/>
                  </a:lnTo>
                  <a:lnTo>
                    <a:pt x="353170" y="293549"/>
                  </a:lnTo>
                  <a:lnTo>
                    <a:pt x="276862" y="226468"/>
                  </a:lnTo>
                  <a:close/>
                </a:path>
                <a:path w="1165225" h="1024255">
                  <a:moveTo>
                    <a:pt x="143323" y="109080"/>
                  </a:moveTo>
                  <a:lnTo>
                    <a:pt x="126554" y="128158"/>
                  </a:lnTo>
                  <a:lnTo>
                    <a:pt x="202862" y="195237"/>
                  </a:lnTo>
                  <a:lnTo>
                    <a:pt x="219631" y="176160"/>
                  </a:lnTo>
                  <a:lnTo>
                    <a:pt x="143323" y="109080"/>
                  </a:lnTo>
                  <a:close/>
                </a:path>
                <a:path w="1165225" h="1024255">
                  <a:moveTo>
                    <a:pt x="0" y="0"/>
                  </a:moveTo>
                  <a:lnTo>
                    <a:pt x="36982" y="111004"/>
                  </a:lnTo>
                  <a:lnTo>
                    <a:pt x="44174" y="114602"/>
                  </a:lnTo>
                  <a:lnTo>
                    <a:pt x="57484" y="110167"/>
                  </a:lnTo>
                  <a:lnTo>
                    <a:pt x="61080" y="102975"/>
                  </a:lnTo>
                  <a:lnTo>
                    <a:pt x="45827" y="57194"/>
                  </a:lnTo>
                  <a:lnTo>
                    <a:pt x="10542" y="26175"/>
                  </a:lnTo>
                  <a:lnTo>
                    <a:pt x="27311" y="7099"/>
                  </a:lnTo>
                  <a:lnTo>
                    <a:pt x="36316" y="7099"/>
                  </a:lnTo>
                  <a:lnTo>
                    <a:pt x="0" y="0"/>
                  </a:lnTo>
                  <a:close/>
                </a:path>
                <a:path w="1165225" h="1024255">
                  <a:moveTo>
                    <a:pt x="37860" y="33282"/>
                  </a:moveTo>
                  <a:lnTo>
                    <a:pt x="45827" y="57194"/>
                  </a:lnTo>
                  <a:lnTo>
                    <a:pt x="69322" y="77848"/>
                  </a:lnTo>
                  <a:lnTo>
                    <a:pt x="86092" y="58771"/>
                  </a:lnTo>
                  <a:lnTo>
                    <a:pt x="62597" y="38118"/>
                  </a:lnTo>
                  <a:lnTo>
                    <a:pt x="37860" y="33282"/>
                  </a:lnTo>
                  <a:close/>
                </a:path>
                <a:path w="1165225" h="1024255">
                  <a:moveTo>
                    <a:pt x="27311" y="7099"/>
                  </a:moveTo>
                  <a:lnTo>
                    <a:pt x="10542" y="26175"/>
                  </a:lnTo>
                  <a:lnTo>
                    <a:pt x="45827" y="57194"/>
                  </a:lnTo>
                  <a:lnTo>
                    <a:pt x="37860" y="33282"/>
                  </a:lnTo>
                  <a:lnTo>
                    <a:pt x="16494" y="29105"/>
                  </a:lnTo>
                  <a:lnTo>
                    <a:pt x="30979" y="12627"/>
                  </a:lnTo>
                  <a:lnTo>
                    <a:pt x="33600" y="12627"/>
                  </a:lnTo>
                  <a:lnTo>
                    <a:pt x="27311" y="7099"/>
                  </a:lnTo>
                  <a:close/>
                </a:path>
                <a:path w="1165225" h="1024255">
                  <a:moveTo>
                    <a:pt x="36316" y="7099"/>
                  </a:moveTo>
                  <a:lnTo>
                    <a:pt x="27311" y="7099"/>
                  </a:lnTo>
                  <a:lnTo>
                    <a:pt x="62597" y="38118"/>
                  </a:lnTo>
                  <a:lnTo>
                    <a:pt x="109956" y="47376"/>
                  </a:lnTo>
                  <a:lnTo>
                    <a:pt x="116627" y="42886"/>
                  </a:lnTo>
                  <a:lnTo>
                    <a:pt x="119310" y="29105"/>
                  </a:lnTo>
                  <a:lnTo>
                    <a:pt x="114829" y="22447"/>
                  </a:lnTo>
                  <a:lnTo>
                    <a:pt x="36316" y="7099"/>
                  </a:lnTo>
                  <a:close/>
                </a:path>
                <a:path w="1165225" h="1024255">
                  <a:moveTo>
                    <a:pt x="33600" y="12627"/>
                  </a:moveTo>
                  <a:lnTo>
                    <a:pt x="30979" y="12627"/>
                  </a:lnTo>
                  <a:lnTo>
                    <a:pt x="37860" y="33282"/>
                  </a:lnTo>
                  <a:lnTo>
                    <a:pt x="62597" y="38118"/>
                  </a:lnTo>
                  <a:lnTo>
                    <a:pt x="33600" y="12627"/>
                  </a:lnTo>
                  <a:close/>
                </a:path>
                <a:path w="1165225" h="1024255">
                  <a:moveTo>
                    <a:pt x="30979" y="12627"/>
                  </a:moveTo>
                  <a:lnTo>
                    <a:pt x="16494" y="29105"/>
                  </a:lnTo>
                  <a:lnTo>
                    <a:pt x="37860" y="33282"/>
                  </a:lnTo>
                  <a:lnTo>
                    <a:pt x="30979" y="12627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39336" y="3622547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1532" y="3662172"/>
            <a:ext cx="587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400" spc="-5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sz="1400" spc="-20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sz="1400" spc="-22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3921" y="3288792"/>
            <a:ext cx="701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5" dirty="0">
                <a:solidFill>
                  <a:srgbClr val="002D43"/>
                </a:solidFill>
                <a:latin typeface="Century Gothic"/>
                <a:cs typeface="Century Gothic"/>
              </a:rPr>
              <a:t>Query</a:t>
            </a:r>
            <a:r>
              <a:rPr sz="1100" spc="-10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-12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4364" y="931163"/>
            <a:ext cx="1585595" cy="10007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802640" marR="5080">
              <a:lnSpc>
                <a:spcPts val="1610"/>
              </a:lnSpc>
              <a:spcBef>
                <a:spcPts val="210"/>
              </a:spcBef>
            </a:pPr>
            <a:r>
              <a:rPr sz="1400" spc="-110" dirty="0">
                <a:solidFill>
                  <a:srgbClr val="002D43"/>
                </a:solidFill>
                <a:latin typeface="Century Gothic"/>
                <a:cs typeface="Century Gothic"/>
              </a:rPr>
              <a:t>Glue</a:t>
            </a:r>
            <a:r>
              <a:rPr sz="1400" spc="-1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35" dirty="0">
                <a:solidFill>
                  <a:srgbClr val="002D43"/>
                </a:solidFill>
                <a:latin typeface="Century Gothic"/>
                <a:cs typeface="Century Gothic"/>
              </a:rPr>
              <a:t>Data  Catalog</a:t>
            </a: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400" spc="4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2569" y="246379"/>
            <a:ext cx="7774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232F3E"/>
                </a:solidFill>
              </a:rPr>
              <a:t>Additional </a:t>
            </a:r>
            <a:r>
              <a:rPr spc="-160" dirty="0">
                <a:solidFill>
                  <a:srgbClr val="232F3E"/>
                </a:solidFill>
              </a:rPr>
              <a:t>cases: </a:t>
            </a:r>
            <a:r>
              <a:rPr spc="-114" dirty="0">
                <a:solidFill>
                  <a:srgbClr val="232F3E"/>
                </a:solidFill>
              </a:rPr>
              <a:t>Data </a:t>
            </a:r>
            <a:r>
              <a:rPr spc="-120" dirty="0">
                <a:solidFill>
                  <a:srgbClr val="232F3E"/>
                </a:solidFill>
              </a:rPr>
              <a:t>science </a:t>
            </a:r>
            <a:r>
              <a:rPr spc="-95" dirty="0">
                <a:solidFill>
                  <a:srgbClr val="232F3E"/>
                </a:solidFill>
              </a:rPr>
              <a:t>and feature</a:t>
            </a:r>
            <a:r>
              <a:rPr spc="-25" dirty="0">
                <a:solidFill>
                  <a:srgbClr val="232F3E"/>
                </a:solidFill>
              </a:rPr>
              <a:t> </a:t>
            </a:r>
            <a:r>
              <a:rPr spc="-95" dirty="0">
                <a:solidFill>
                  <a:srgbClr val="232F3E"/>
                </a:solidFill>
              </a:rPr>
              <a:t>engineering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87381" y="4479035"/>
            <a:ext cx="765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0" dirty="0">
                <a:solidFill>
                  <a:srgbClr val="002D43"/>
                </a:solidFill>
                <a:latin typeface="Century Gothic"/>
                <a:cs typeface="Century Gothic"/>
              </a:rPr>
              <a:t>Raw</a:t>
            </a:r>
            <a:r>
              <a:rPr sz="1400" spc="-1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3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9275" y="2641092"/>
            <a:ext cx="14204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002D43"/>
                </a:solidFill>
                <a:latin typeface="Century Gothic"/>
                <a:cs typeface="Century Gothic"/>
              </a:rPr>
              <a:t>Transformed</a:t>
            </a:r>
            <a:r>
              <a:rPr sz="1400" spc="-10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6439" y="3864863"/>
            <a:ext cx="627888" cy="62484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005583" y="1255775"/>
            <a:ext cx="5855335" cy="2399030"/>
            <a:chOff x="2005583" y="1255775"/>
            <a:chExt cx="5855335" cy="239903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3039" y="2993136"/>
              <a:ext cx="661415" cy="6614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2463" y="1255775"/>
              <a:ext cx="548639" cy="5486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583" y="1987295"/>
              <a:ext cx="624840" cy="624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3383" y="2993136"/>
              <a:ext cx="597407" cy="59740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151229" y="3619500"/>
            <a:ext cx="8870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1400" spc="-10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400" spc="-155" dirty="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sz="1400" spc="-20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400" spc="-155" dirty="0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sz="1400" spc="-25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400" spc="5" dirty="0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sz="1400" spc="-20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400" spc="100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38983" y="3380232"/>
            <a:ext cx="2651760" cy="1045844"/>
            <a:chOff x="2538983" y="3380232"/>
            <a:chExt cx="2651760" cy="1045844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8983" y="3380232"/>
              <a:ext cx="2651760" cy="104546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694985" y="3403383"/>
              <a:ext cx="2445385" cy="870585"/>
            </a:xfrm>
            <a:custGeom>
              <a:avLst/>
              <a:gdLst/>
              <a:ahLst/>
              <a:cxnLst/>
              <a:rect l="l" t="t" r="r" b="b"/>
              <a:pathLst>
                <a:path w="2445385" h="870585">
                  <a:moveTo>
                    <a:pt x="84550" y="758365"/>
                  </a:moveTo>
                  <a:lnTo>
                    <a:pt x="76530" y="758947"/>
                  </a:lnTo>
                  <a:lnTo>
                    <a:pt x="0" y="847449"/>
                  </a:lnTo>
                  <a:lnTo>
                    <a:pt x="114707" y="870503"/>
                  </a:lnTo>
                  <a:lnTo>
                    <a:pt x="121403" y="866049"/>
                  </a:lnTo>
                  <a:lnTo>
                    <a:pt x="124166" y="852296"/>
                  </a:lnTo>
                  <a:lnTo>
                    <a:pt x="123506" y="851303"/>
                  </a:lnTo>
                  <a:lnTo>
                    <a:pt x="27957" y="851303"/>
                  </a:lnTo>
                  <a:lnTo>
                    <a:pt x="19734" y="827272"/>
                  </a:lnTo>
                  <a:lnTo>
                    <a:pt x="64180" y="812061"/>
                  </a:lnTo>
                  <a:lnTo>
                    <a:pt x="95744" y="775561"/>
                  </a:lnTo>
                  <a:lnTo>
                    <a:pt x="95162" y="767541"/>
                  </a:lnTo>
                  <a:lnTo>
                    <a:pt x="84550" y="758365"/>
                  </a:lnTo>
                  <a:close/>
                </a:path>
                <a:path w="2445385" h="870585">
                  <a:moveTo>
                    <a:pt x="64180" y="812061"/>
                  </a:moveTo>
                  <a:lnTo>
                    <a:pt x="19734" y="827272"/>
                  </a:lnTo>
                  <a:lnTo>
                    <a:pt x="27957" y="851303"/>
                  </a:lnTo>
                  <a:lnTo>
                    <a:pt x="38795" y="847595"/>
                  </a:lnTo>
                  <a:lnTo>
                    <a:pt x="33453" y="847595"/>
                  </a:lnTo>
                  <a:lnTo>
                    <a:pt x="26348" y="826836"/>
                  </a:lnTo>
                  <a:lnTo>
                    <a:pt x="51403" y="826836"/>
                  </a:lnTo>
                  <a:lnTo>
                    <a:pt x="64180" y="812061"/>
                  </a:lnTo>
                  <a:close/>
                </a:path>
                <a:path w="2445385" h="870585">
                  <a:moveTo>
                    <a:pt x="72404" y="836093"/>
                  </a:moveTo>
                  <a:lnTo>
                    <a:pt x="27957" y="851303"/>
                  </a:lnTo>
                  <a:lnTo>
                    <a:pt x="123506" y="851303"/>
                  </a:lnTo>
                  <a:lnTo>
                    <a:pt x="119712" y="845601"/>
                  </a:lnTo>
                  <a:lnTo>
                    <a:pt x="72404" y="836093"/>
                  </a:lnTo>
                  <a:close/>
                </a:path>
                <a:path w="2445385" h="870585">
                  <a:moveTo>
                    <a:pt x="26348" y="826836"/>
                  </a:moveTo>
                  <a:lnTo>
                    <a:pt x="33453" y="847595"/>
                  </a:lnTo>
                  <a:lnTo>
                    <a:pt x="47693" y="831127"/>
                  </a:lnTo>
                  <a:lnTo>
                    <a:pt x="26348" y="826836"/>
                  </a:lnTo>
                  <a:close/>
                </a:path>
                <a:path w="2445385" h="870585">
                  <a:moveTo>
                    <a:pt x="47693" y="831127"/>
                  </a:moveTo>
                  <a:lnTo>
                    <a:pt x="33453" y="847595"/>
                  </a:lnTo>
                  <a:lnTo>
                    <a:pt x="38795" y="847595"/>
                  </a:lnTo>
                  <a:lnTo>
                    <a:pt x="72404" y="836093"/>
                  </a:lnTo>
                  <a:lnTo>
                    <a:pt x="47693" y="831127"/>
                  </a:lnTo>
                  <a:close/>
                </a:path>
                <a:path w="2445385" h="870585">
                  <a:moveTo>
                    <a:pt x="115860" y="794375"/>
                  </a:moveTo>
                  <a:lnTo>
                    <a:pt x="64180" y="812061"/>
                  </a:lnTo>
                  <a:lnTo>
                    <a:pt x="47693" y="831127"/>
                  </a:lnTo>
                  <a:lnTo>
                    <a:pt x="72404" y="836093"/>
                  </a:lnTo>
                  <a:lnTo>
                    <a:pt x="124085" y="818407"/>
                  </a:lnTo>
                  <a:lnTo>
                    <a:pt x="115860" y="794375"/>
                  </a:lnTo>
                  <a:close/>
                </a:path>
                <a:path w="2445385" h="870585">
                  <a:moveTo>
                    <a:pt x="51403" y="826836"/>
                  </a:moveTo>
                  <a:lnTo>
                    <a:pt x="26348" y="826836"/>
                  </a:lnTo>
                  <a:lnTo>
                    <a:pt x="47693" y="831127"/>
                  </a:lnTo>
                  <a:lnTo>
                    <a:pt x="51403" y="826836"/>
                  </a:lnTo>
                  <a:close/>
                </a:path>
                <a:path w="2445385" h="870585">
                  <a:moveTo>
                    <a:pt x="284082" y="736805"/>
                  </a:moveTo>
                  <a:lnTo>
                    <a:pt x="187956" y="769702"/>
                  </a:lnTo>
                  <a:lnTo>
                    <a:pt x="196180" y="793734"/>
                  </a:lnTo>
                  <a:lnTo>
                    <a:pt x="292307" y="760837"/>
                  </a:lnTo>
                  <a:lnTo>
                    <a:pt x="284082" y="736805"/>
                  </a:lnTo>
                  <a:close/>
                </a:path>
                <a:path w="2445385" h="870585">
                  <a:moveTo>
                    <a:pt x="452304" y="679236"/>
                  </a:moveTo>
                  <a:lnTo>
                    <a:pt x="356177" y="712133"/>
                  </a:lnTo>
                  <a:lnTo>
                    <a:pt x="364402" y="736164"/>
                  </a:lnTo>
                  <a:lnTo>
                    <a:pt x="460528" y="703268"/>
                  </a:lnTo>
                  <a:lnTo>
                    <a:pt x="452304" y="679236"/>
                  </a:lnTo>
                  <a:close/>
                </a:path>
                <a:path w="2445385" h="870585">
                  <a:moveTo>
                    <a:pt x="620527" y="621666"/>
                  </a:moveTo>
                  <a:lnTo>
                    <a:pt x="524399" y="654563"/>
                  </a:lnTo>
                  <a:lnTo>
                    <a:pt x="532624" y="678595"/>
                  </a:lnTo>
                  <a:lnTo>
                    <a:pt x="628750" y="645698"/>
                  </a:lnTo>
                  <a:lnTo>
                    <a:pt x="620527" y="621666"/>
                  </a:lnTo>
                  <a:close/>
                </a:path>
                <a:path w="2445385" h="870585">
                  <a:moveTo>
                    <a:pt x="788748" y="564097"/>
                  </a:moveTo>
                  <a:lnTo>
                    <a:pt x="692621" y="596994"/>
                  </a:lnTo>
                  <a:lnTo>
                    <a:pt x="700845" y="621025"/>
                  </a:lnTo>
                  <a:lnTo>
                    <a:pt x="796971" y="588129"/>
                  </a:lnTo>
                  <a:lnTo>
                    <a:pt x="788748" y="564097"/>
                  </a:lnTo>
                  <a:close/>
                </a:path>
                <a:path w="2445385" h="870585">
                  <a:moveTo>
                    <a:pt x="956970" y="506527"/>
                  </a:moveTo>
                  <a:lnTo>
                    <a:pt x="860842" y="539424"/>
                  </a:lnTo>
                  <a:lnTo>
                    <a:pt x="869067" y="563456"/>
                  </a:lnTo>
                  <a:lnTo>
                    <a:pt x="965194" y="530559"/>
                  </a:lnTo>
                  <a:lnTo>
                    <a:pt x="956970" y="506527"/>
                  </a:lnTo>
                  <a:close/>
                </a:path>
                <a:path w="2445385" h="870585">
                  <a:moveTo>
                    <a:pt x="1125192" y="448958"/>
                  </a:moveTo>
                  <a:lnTo>
                    <a:pt x="1029065" y="481855"/>
                  </a:lnTo>
                  <a:lnTo>
                    <a:pt x="1037289" y="505886"/>
                  </a:lnTo>
                  <a:lnTo>
                    <a:pt x="1133416" y="472990"/>
                  </a:lnTo>
                  <a:lnTo>
                    <a:pt x="1125192" y="448958"/>
                  </a:lnTo>
                  <a:close/>
                </a:path>
                <a:path w="2445385" h="870585">
                  <a:moveTo>
                    <a:pt x="1293413" y="391388"/>
                  </a:moveTo>
                  <a:lnTo>
                    <a:pt x="1197287" y="424285"/>
                  </a:lnTo>
                  <a:lnTo>
                    <a:pt x="1205510" y="448317"/>
                  </a:lnTo>
                  <a:lnTo>
                    <a:pt x="1301638" y="415420"/>
                  </a:lnTo>
                  <a:lnTo>
                    <a:pt x="1293413" y="391388"/>
                  </a:lnTo>
                  <a:close/>
                </a:path>
                <a:path w="2445385" h="870585">
                  <a:moveTo>
                    <a:pt x="1461635" y="333819"/>
                  </a:moveTo>
                  <a:lnTo>
                    <a:pt x="1365509" y="366716"/>
                  </a:lnTo>
                  <a:lnTo>
                    <a:pt x="1373733" y="390747"/>
                  </a:lnTo>
                  <a:lnTo>
                    <a:pt x="1469859" y="357850"/>
                  </a:lnTo>
                  <a:lnTo>
                    <a:pt x="1461635" y="333819"/>
                  </a:lnTo>
                  <a:close/>
                </a:path>
                <a:path w="2445385" h="870585">
                  <a:moveTo>
                    <a:pt x="1629857" y="276250"/>
                  </a:moveTo>
                  <a:lnTo>
                    <a:pt x="1533730" y="309147"/>
                  </a:lnTo>
                  <a:lnTo>
                    <a:pt x="1541955" y="333178"/>
                  </a:lnTo>
                  <a:lnTo>
                    <a:pt x="1638081" y="300281"/>
                  </a:lnTo>
                  <a:lnTo>
                    <a:pt x="1629857" y="276250"/>
                  </a:lnTo>
                  <a:close/>
                </a:path>
                <a:path w="2445385" h="870585">
                  <a:moveTo>
                    <a:pt x="1798079" y="218680"/>
                  </a:moveTo>
                  <a:lnTo>
                    <a:pt x="1701952" y="251576"/>
                  </a:lnTo>
                  <a:lnTo>
                    <a:pt x="1710176" y="275609"/>
                  </a:lnTo>
                  <a:lnTo>
                    <a:pt x="1806303" y="242712"/>
                  </a:lnTo>
                  <a:lnTo>
                    <a:pt x="1798079" y="218680"/>
                  </a:lnTo>
                  <a:close/>
                </a:path>
                <a:path w="2445385" h="870585">
                  <a:moveTo>
                    <a:pt x="1966301" y="161110"/>
                  </a:moveTo>
                  <a:lnTo>
                    <a:pt x="1870174" y="194007"/>
                  </a:lnTo>
                  <a:lnTo>
                    <a:pt x="1878398" y="218039"/>
                  </a:lnTo>
                  <a:lnTo>
                    <a:pt x="1974524" y="185143"/>
                  </a:lnTo>
                  <a:lnTo>
                    <a:pt x="1966301" y="161110"/>
                  </a:lnTo>
                  <a:close/>
                </a:path>
                <a:path w="2445385" h="870585">
                  <a:moveTo>
                    <a:pt x="2134523" y="103541"/>
                  </a:moveTo>
                  <a:lnTo>
                    <a:pt x="2038396" y="136438"/>
                  </a:lnTo>
                  <a:lnTo>
                    <a:pt x="2046620" y="160469"/>
                  </a:lnTo>
                  <a:lnTo>
                    <a:pt x="2142747" y="127572"/>
                  </a:lnTo>
                  <a:lnTo>
                    <a:pt x="2134523" y="103541"/>
                  </a:lnTo>
                  <a:close/>
                </a:path>
                <a:path w="2445385" h="870585">
                  <a:moveTo>
                    <a:pt x="2302744" y="45971"/>
                  </a:moveTo>
                  <a:lnTo>
                    <a:pt x="2206618" y="78868"/>
                  </a:lnTo>
                  <a:lnTo>
                    <a:pt x="2214841" y="102900"/>
                  </a:lnTo>
                  <a:lnTo>
                    <a:pt x="2310969" y="70003"/>
                  </a:lnTo>
                  <a:lnTo>
                    <a:pt x="2302744" y="45971"/>
                  </a:lnTo>
                  <a:close/>
                </a:path>
                <a:path w="2445385" h="870585">
                  <a:moveTo>
                    <a:pt x="2437076" y="0"/>
                  </a:moveTo>
                  <a:lnTo>
                    <a:pt x="2374840" y="21299"/>
                  </a:lnTo>
                  <a:lnTo>
                    <a:pt x="2383063" y="45331"/>
                  </a:lnTo>
                  <a:lnTo>
                    <a:pt x="2445301" y="24032"/>
                  </a:lnTo>
                  <a:lnTo>
                    <a:pt x="2437076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913120" y="3163823"/>
            <a:ext cx="1393190" cy="307975"/>
            <a:chOff x="5913120" y="3163823"/>
            <a:chExt cx="1393190" cy="30797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3120" y="3163823"/>
              <a:ext cx="1392935" cy="3078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69117" y="3239501"/>
              <a:ext cx="1082040" cy="118110"/>
            </a:xfrm>
            <a:custGeom>
              <a:avLst/>
              <a:gdLst/>
              <a:ahLst/>
              <a:cxnLst/>
              <a:rect l="l" t="t" r="r" b="b"/>
              <a:pathLst>
                <a:path w="1082040" h="118110">
                  <a:moveTo>
                    <a:pt x="1031266" y="58954"/>
                  </a:moveTo>
                  <a:lnTo>
                    <a:pt x="967813" y="95968"/>
                  </a:lnTo>
                  <a:lnTo>
                    <a:pt x="965767" y="103745"/>
                  </a:lnTo>
                  <a:lnTo>
                    <a:pt x="972835" y="115862"/>
                  </a:lnTo>
                  <a:lnTo>
                    <a:pt x="980611" y="117908"/>
                  </a:lnTo>
                  <a:lnTo>
                    <a:pt x="1059903" y="71654"/>
                  </a:lnTo>
                  <a:lnTo>
                    <a:pt x="1056472" y="71654"/>
                  </a:lnTo>
                  <a:lnTo>
                    <a:pt x="1056472" y="69923"/>
                  </a:lnTo>
                  <a:lnTo>
                    <a:pt x="1050071" y="69923"/>
                  </a:lnTo>
                  <a:lnTo>
                    <a:pt x="1031266" y="58954"/>
                  </a:lnTo>
                  <a:close/>
                </a:path>
                <a:path w="1082040" h="118110">
                  <a:moveTo>
                    <a:pt x="1009495" y="46254"/>
                  </a:moveTo>
                  <a:lnTo>
                    <a:pt x="954872" y="46254"/>
                  </a:lnTo>
                  <a:lnTo>
                    <a:pt x="954872" y="71654"/>
                  </a:lnTo>
                  <a:lnTo>
                    <a:pt x="1009494" y="71654"/>
                  </a:lnTo>
                  <a:lnTo>
                    <a:pt x="1031266" y="58954"/>
                  </a:lnTo>
                  <a:lnTo>
                    <a:pt x="1009495" y="46254"/>
                  </a:lnTo>
                  <a:close/>
                </a:path>
                <a:path w="1082040" h="118110">
                  <a:moveTo>
                    <a:pt x="1059904" y="46254"/>
                  </a:moveTo>
                  <a:lnTo>
                    <a:pt x="1056472" y="46254"/>
                  </a:lnTo>
                  <a:lnTo>
                    <a:pt x="1056472" y="71654"/>
                  </a:lnTo>
                  <a:lnTo>
                    <a:pt x="1059903" y="71654"/>
                  </a:lnTo>
                  <a:lnTo>
                    <a:pt x="1081675" y="58954"/>
                  </a:lnTo>
                  <a:lnTo>
                    <a:pt x="1059904" y="46254"/>
                  </a:lnTo>
                  <a:close/>
                </a:path>
                <a:path w="1082040" h="118110">
                  <a:moveTo>
                    <a:pt x="1050071" y="47984"/>
                  </a:moveTo>
                  <a:lnTo>
                    <a:pt x="1031266" y="58954"/>
                  </a:lnTo>
                  <a:lnTo>
                    <a:pt x="1050071" y="69923"/>
                  </a:lnTo>
                  <a:lnTo>
                    <a:pt x="1050071" y="47984"/>
                  </a:lnTo>
                  <a:close/>
                </a:path>
                <a:path w="1082040" h="118110">
                  <a:moveTo>
                    <a:pt x="1056472" y="47984"/>
                  </a:moveTo>
                  <a:lnTo>
                    <a:pt x="1050071" y="47984"/>
                  </a:lnTo>
                  <a:lnTo>
                    <a:pt x="1050071" y="69923"/>
                  </a:lnTo>
                  <a:lnTo>
                    <a:pt x="1056472" y="69923"/>
                  </a:lnTo>
                  <a:lnTo>
                    <a:pt x="1056472" y="47984"/>
                  </a:lnTo>
                  <a:close/>
                </a:path>
                <a:path w="1082040" h="118110">
                  <a:moveTo>
                    <a:pt x="980611" y="0"/>
                  </a:moveTo>
                  <a:lnTo>
                    <a:pt x="972835" y="2045"/>
                  </a:lnTo>
                  <a:lnTo>
                    <a:pt x="965766" y="14163"/>
                  </a:lnTo>
                  <a:lnTo>
                    <a:pt x="967813" y="21940"/>
                  </a:lnTo>
                  <a:lnTo>
                    <a:pt x="1031266" y="58954"/>
                  </a:lnTo>
                  <a:lnTo>
                    <a:pt x="1050071" y="47984"/>
                  </a:lnTo>
                  <a:lnTo>
                    <a:pt x="1056472" y="47984"/>
                  </a:lnTo>
                  <a:lnTo>
                    <a:pt x="1056472" y="46254"/>
                  </a:lnTo>
                  <a:lnTo>
                    <a:pt x="1059904" y="46254"/>
                  </a:lnTo>
                  <a:lnTo>
                    <a:pt x="980611" y="0"/>
                  </a:lnTo>
                  <a:close/>
                </a:path>
                <a:path w="1082040" h="118110">
                  <a:moveTo>
                    <a:pt x="878672" y="46254"/>
                  </a:moveTo>
                  <a:lnTo>
                    <a:pt x="777072" y="46254"/>
                  </a:lnTo>
                  <a:lnTo>
                    <a:pt x="777072" y="71654"/>
                  </a:lnTo>
                  <a:lnTo>
                    <a:pt x="878672" y="71654"/>
                  </a:lnTo>
                  <a:lnTo>
                    <a:pt x="878672" y="46254"/>
                  </a:lnTo>
                  <a:close/>
                </a:path>
                <a:path w="1082040" h="118110">
                  <a:moveTo>
                    <a:pt x="700872" y="46254"/>
                  </a:moveTo>
                  <a:lnTo>
                    <a:pt x="599272" y="46254"/>
                  </a:lnTo>
                  <a:lnTo>
                    <a:pt x="599272" y="71654"/>
                  </a:lnTo>
                  <a:lnTo>
                    <a:pt x="700872" y="71654"/>
                  </a:lnTo>
                  <a:lnTo>
                    <a:pt x="700872" y="46254"/>
                  </a:lnTo>
                  <a:close/>
                </a:path>
                <a:path w="1082040" h="118110">
                  <a:moveTo>
                    <a:pt x="523072" y="46254"/>
                  </a:moveTo>
                  <a:lnTo>
                    <a:pt x="421472" y="46254"/>
                  </a:lnTo>
                  <a:lnTo>
                    <a:pt x="421472" y="71654"/>
                  </a:lnTo>
                  <a:lnTo>
                    <a:pt x="523072" y="71654"/>
                  </a:lnTo>
                  <a:lnTo>
                    <a:pt x="523072" y="46254"/>
                  </a:lnTo>
                  <a:close/>
                </a:path>
                <a:path w="1082040" h="118110">
                  <a:moveTo>
                    <a:pt x="345272" y="46254"/>
                  </a:moveTo>
                  <a:lnTo>
                    <a:pt x="243672" y="46254"/>
                  </a:lnTo>
                  <a:lnTo>
                    <a:pt x="243672" y="71654"/>
                  </a:lnTo>
                  <a:lnTo>
                    <a:pt x="345272" y="71654"/>
                  </a:lnTo>
                  <a:lnTo>
                    <a:pt x="345272" y="46254"/>
                  </a:lnTo>
                  <a:close/>
                </a:path>
                <a:path w="1082040" h="118110">
                  <a:moveTo>
                    <a:pt x="101064" y="1"/>
                  </a:moveTo>
                  <a:lnTo>
                    <a:pt x="0" y="58954"/>
                  </a:lnTo>
                  <a:lnTo>
                    <a:pt x="101065" y="117909"/>
                  </a:lnTo>
                  <a:lnTo>
                    <a:pt x="108841" y="115862"/>
                  </a:lnTo>
                  <a:lnTo>
                    <a:pt x="115909" y="103745"/>
                  </a:lnTo>
                  <a:lnTo>
                    <a:pt x="113863" y="95968"/>
                  </a:lnTo>
                  <a:lnTo>
                    <a:pt x="72181" y="71654"/>
                  </a:lnTo>
                  <a:lnTo>
                    <a:pt x="65872" y="71654"/>
                  </a:lnTo>
                  <a:lnTo>
                    <a:pt x="65872" y="69924"/>
                  </a:lnTo>
                  <a:lnTo>
                    <a:pt x="31603" y="69924"/>
                  </a:lnTo>
                  <a:lnTo>
                    <a:pt x="31603" y="47984"/>
                  </a:lnTo>
                  <a:lnTo>
                    <a:pt x="65872" y="47984"/>
                  </a:lnTo>
                  <a:lnTo>
                    <a:pt x="65872" y="46254"/>
                  </a:lnTo>
                  <a:lnTo>
                    <a:pt x="72181" y="46254"/>
                  </a:lnTo>
                  <a:lnTo>
                    <a:pt x="113863" y="21940"/>
                  </a:lnTo>
                  <a:lnTo>
                    <a:pt x="115909" y="14164"/>
                  </a:lnTo>
                  <a:lnTo>
                    <a:pt x="108841" y="2047"/>
                  </a:lnTo>
                  <a:lnTo>
                    <a:pt x="101064" y="1"/>
                  </a:lnTo>
                  <a:close/>
                </a:path>
                <a:path w="1082040" h="118110">
                  <a:moveTo>
                    <a:pt x="65872" y="67974"/>
                  </a:moveTo>
                  <a:lnTo>
                    <a:pt x="65872" y="71654"/>
                  </a:lnTo>
                  <a:lnTo>
                    <a:pt x="72181" y="71654"/>
                  </a:lnTo>
                  <a:lnTo>
                    <a:pt x="65872" y="67974"/>
                  </a:lnTo>
                  <a:close/>
                </a:path>
                <a:path w="1082040" h="118110">
                  <a:moveTo>
                    <a:pt x="167472" y="46254"/>
                  </a:moveTo>
                  <a:lnTo>
                    <a:pt x="72181" y="46254"/>
                  </a:lnTo>
                  <a:lnTo>
                    <a:pt x="65872" y="49935"/>
                  </a:lnTo>
                  <a:lnTo>
                    <a:pt x="65872" y="67974"/>
                  </a:lnTo>
                  <a:lnTo>
                    <a:pt x="72181" y="71654"/>
                  </a:lnTo>
                  <a:lnTo>
                    <a:pt x="167472" y="71654"/>
                  </a:lnTo>
                  <a:lnTo>
                    <a:pt x="167472" y="46254"/>
                  </a:lnTo>
                  <a:close/>
                </a:path>
                <a:path w="1082040" h="118110">
                  <a:moveTo>
                    <a:pt x="31603" y="47984"/>
                  </a:moveTo>
                  <a:lnTo>
                    <a:pt x="31603" y="69924"/>
                  </a:lnTo>
                  <a:lnTo>
                    <a:pt x="50410" y="58954"/>
                  </a:lnTo>
                  <a:lnTo>
                    <a:pt x="31603" y="47984"/>
                  </a:lnTo>
                  <a:close/>
                </a:path>
                <a:path w="1082040" h="118110">
                  <a:moveTo>
                    <a:pt x="50410" y="58954"/>
                  </a:moveTo>
                  <a:lnTo>
                    <a:pt x="31603" y="69924"/>
                  </a:lnTo>
                  <a:lnTo>
                    <a:pt x="65872" y="69924"/>
                  </a:lnTo>
                  <a:lnTo>
                    <a:pt x="65872" y="67974"/>
                  </a:lnTo>
                  <a:lnTo>
                    <a:pt x="50410" y="58954"/>
                  </a:lnTo>
                  <a:close/>
                </a:path>
                <a:path w="1082040" h="118110">
                  <a:moveTo>
                    <a:pt x="65872" y="47984"/>
                  </a:moveTo>
                  <a:lnTo>
                    <a:pt x="31603" y="47984"/>
                  </a:lnTo>
                  <a:lnTo>
                    <a:pt x="50410" y="58954"/>
                  </a:lnTo>
                  <a:lnTo>
                    <a:pt x="65872" y="49935"/>
                  </a:lnTo>
                  <a:lnTo>
                    <a:pt x="65872" y="47984"/>
                  </a:lnTo>
                  <a:close/>
                </a:path>
                <a:path w="1082040" h="118110">
                  <a:moveTo>
                    <a:pt x="72181" y="46254"/>
                  </a:moveTo>
                  <a:lnTo>
                    <a:pt x="65872" y="46254"/>
                  </a:lnTo>
                  <a:lnTo>
                    <a:pt x="65872" y="49935"/>
                  </a:lnTo>
                  <a:lnTo>
                    <a:pt x="72181" y="46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AF23F-4EFF-4BD9-BF06-E42A8829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475449"/>
            <a:ext cx="1971675" cy="191044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Chaining Multiple SQL Queries in BigQuery | by muffaddal qutbuddin |  Towards Data Science">
            <a:extLst>
              <a:ext uri="{FF2B5EF4-FFF2-40B4-BE49-F238E27FC236}">
                <a16:creationId xmlns:a16="http://schemas.microsoft.com/office/drawing/2014/main" id="{69640170-E8C2-43B0-8A9D-F6EA76589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361950"/>
            <a:ext cx="40385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024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62122" y="4707171"/>
              <a:ext cx="405765" cy="138430"/>
            </a:xfrm>
            <a:custGeom>
              <a:avLst/>
              <a:gdLst/>
              <a:ahLst/>
              <a:cxnLst/>
              <a:rect l="l" t="t" r="r" b="b"/>
              <a:pathLst>
                <a:path w="405765" h="138429">
                  <a:moveTo>
                    <a:pt x="312934" y="109524"/>
                  </a:moveTo>
                  <a:lnTo>
                    <a:pt x="309841" y="109524"/>
                  </a:lnTo>
                  <a:lnTo>
                    <a:pt x="308849" y="110899"/>
                  </a:lnTo>
                  <a:lnTo>
                    <a:pt x="308726" y="123013"/>
                  </a:lnTo>
                  <a:lnTo>
                    <a:pt x="309025" y="124384"/>
                  </a:lnTo>
                  <a:lnTo>
                    <a:pt x="346094" y="138385"/>
                  </a:lnTo>
                  <a:lnTo>
                    <a:pt x="361382" y="138385"/>
                  </a:lnTo>
                  <a:lnTo>
                    <a:pt x="399178" y="119359"/>
                  </a:lnTo>
                  <a:lnTo>
                    <a:pt x="399593" y="118543"/>
                  </a:lnTo>
                  <a:lnTo>
                    <a:pt x="346435" y="118543"/>
                  </a:lnTo>
                  <a:lnTo>
                    <a:pt x="340592" y="117941"/>
                  </a:lnTo>
                  <a:lnTo>
                    <a:pt x="328912" y="115539"/>
                  </a:lnTo>
                  <a:lnTo>
                    <a:pt x="323500" y="113819"/>
                  </a:lnTo>
                  <a:lnTo>
                    <a:pt x="316971" y="110899"/>
                  </a:lnTo>
                  <a:lnTo>
                    <a:pt x="315724" y="110385"/>
                  </a:lnTo>
                  <a:lnTo>
                    <a:pt x="313836" y="109696"/>
                  </a:lnTo>
                  <a:lnTo>
                    <a:pt x="312934" y="109524"/>
                  </a:lnTo>
                  <a:close/>
                </a:path>
                <a:path w="405765" h="138429">
                  <a:moveTo>
                    <a:pt x="361983" y="0"/>
                  </a:moveTo>
                  <a:lnTo>
                    <a:pt x="352188" y="0"/>
                  </a:lnTo>
                  <a:lnTo>
                    <a:pt x="346003" y="862"/>
                  </a:lnTo>
                  <a:lnTo>
                    <a:pt x="311602" y="27018"/>
                  </a:lnTo>
                  <a:lnTo>
                    <a:pt x="310272" y="32470"/>
                  </a:lnTo>
                  <a:lnTo>
                    <a:pt x="310272" y="46386"/>
                  </a:lnTo>
                  <a:lnTo>
                    <a:pt x="341195" y="74990"/>
                  </a:lnTo>
                  <a:lnTo>
                    <a:pt x="362586" y="81691"/>
                  </a:lnTo>
                  <a:lnTo>
                    <a:pt x="369801" y="84098"/>
                  </a:lnTo>
                  <a:lnTo>
                    <a:pt x="374738" y="86675"/>
                  </a:lnTo>
                  <a:lnTo>
                    <a:pt x="380066" y="92171"/>
                  </a:lnTo>
                  <a:lnTo>
                    <a:pt x="381397" y="95606"/>
                  </a:lnTo>
                  <a:lnTo>
                    <a:pt x="381397" y="105745"/>
                  </a:lnTo>
                  <a:lnTo>
                    <a:pt x="378861" y="110385"/>
                  </a:lnTo>
                  <a:lnTo>
                    <a:pt x="368726" y="116912"/>
                  </a:lnTo>
                  <a:lnTo>
                    <a:pt x="361556" y="118543"/>
                  </a:lnTo>
                  <a:lnTo>
                    <a:pt x="399593" y="118543"/>
                  </a:lnTo>
                  <a:lnTo>
                    <a:pt x="404332" y="109223"/>
                  </a:lnTo>
                  <a:lnTo>
                    <a:pt x="405621" y="103511"/>
                  </a:lnTo>
                  <a:lnTo>
                    <a:pt x="405621" y="89422"/>
                  </a:lnTo>
                  <a:lnTo>
                    <a:pt x="375986" y="62363"/>
                  </a:lnTo>
                  <a:lnTo>
                    <a:pt x="347209" y="53086"/>
                  </a:lnTo>
                  <a:lnTo>
                    <a:pt x="341796" y="50379"/>
                  </a:lnTo>
                  <a:lnTo>
                    <a:pt x="335955" y="44711"/>
                  </a:lnTo>
                  <a:lnTo>
                    <a:pt x="334497" y="41232"/>
                  </a:lnTo>
                  <a:lnTo>
                    <a:pt x="334497" y="31097"/>
                  </a:lnTo>
                  <a:lnTo>
                    <a:pt x="336816" y="26716"/>
                  </a:lnTo>
                  <a:lnTo>
                    <a:pt x="346094" y="21219"/>
                  </a:lnTo>
                  <a:lnTo>
                    <a:pt x="352620" y="19842"/>
                  </a:lnTo>
                  <a:lnTo>
                    <a:pt x="398406" y="19842"/>
                  </a:lnTo>
                  <a:lnTo>
                    <a:pt x="398372" y="13529"/>
                  </a:lnTo>
                  <a:lnTo>
                    <a:pt x="365291" y="217"/>
                  </a:lnTo>
                  <a:lnTo>
                    <a:pt x="361983" y="0"/>
                  </a:lnTo>
                  <a:close/>
                </a:path>
                <a:path w="405765" h="138429">
                  <a:moveTo>
                    <a:pt x="398406" y="19842"/>
                  </a:moveTo>
                  <a:lnTo>
                    <a:pt x="361040" y="19842"/>
                  </a:lnTo>
                  <a:lnTo>
                    <a:pt x="368705" y="20197"/>
                  </a:lnTo>
                  <a:lnTo>
                    <a:pt x="375984" y="21261"/>
                  </a:lnTo>
                  <a:lnTo>
                    <a:pt x="382878" y="23033"/>
                  </a:lnTo>
                  <a:lnTo>
                    <a:pt x="389387" y="25512"/>
                  </a:lnTo>
                  <a:lnTo>
                    <a:pt x="391965" y="26716"/>
                  </a:lnTo>
                  <a:lnTo>
                    <a:pt x="393852" y="27316"/>
                  </a:lnTo>
                  <a:lnTo>
                    <a:pt x="397286" y="27316"/>
                  </a:lnTo>
                  <a:lnTo>
                    <a:pt x="398406" y="25770"/>
                  </a:lnTo>
                  <a:lnTo>
                    <a:pt x="398406" y="19842"/>
                  </a:lnTo>
                  <a:close/>
                </a:path>
                <a:path w="405765" h="138429">
                  <a:moveTo>
                    <a:pt x="140874" y="3865"/>
                  </a:moveTo>
                  <a:lnTo>
                    <a:pt x="121288" y="3865"/>
                  </a:lnTo>
                  <a:lnTo>
                    <a:pt x="120089" y="5069"/>
                  </a:lnTo>
                  <a:lnTo>
                    <a:pt x="120183" y="8935"/>
                  </a:lnTo>
                  <a:lnTo>
                    <a:pt x="120567" y="10654"/>
                  </a:lnTo>
                  <a:lnTo>
                    <a:pt x="121378" y="13400"/>
                  </a:lnTo>
                  <a:lnTo>
                    <a:pt x="155909" y="127304"/>
                  </a:lnTo>
                  <a:lnTo>
                    <a:pt x="156767" y="130227"/>
                  </a:lnTo>
                  <a:lnTo>
                    <a:pt x="157798" y="132160"/>
                  </a:lnTo>
                  <a:lnTo>
                    <a:pt x="160201" y="134048"/>
                  </a:lnTo>
                  <a:lnTo>
                    <a:pt x="162093" y="134519"/>
                  </a:lnTo>
                  <a:lnTo>
                    <a:pt x="180046" y="134519"/>
                  </a:lnTo>
                  <a:lnTo>
                    <a:pt x="182022" y="134005"/>
                  </a:lnTo>
                  <a:lnTo>
                    <a:pt x="184425" y="131942"/>
                  </a:lnTo>
                  <a:lnTo>
                    <a:pt x="185373" y="129969"/>
                  </a:lnTo>
                  <a:lnTo>
                    <a:pt x="190506" y="108492"/>
                  </a:lnTo>
                  <a:lnTo>
                    <a:pt x="171630" y="108492"/>
                  </a:lnTo>
                  <a:lnTo>
                    <a:pt x="146889" y="11081"/>
                  </a:lnTo>
                  <a:lnTo>
                    <a:pt x="146028" y="8162"/>
                  </a:lnTo>
                  <a:lnTo>
                    <a:pt x="145041" y="6228"/>
                  </a:lnTo>
                  <a:lnTo>
                    <a:pt x="142807" y="4341"/>
                  </a:lnTo>
                  <a:lnTo>
                    <a:pt x="140874" y="3865"/>
                  </a:lnTo>
                  <a:close/>
                </a:path>
                <a:path w="405765" h="138429">
                  <a:moveTo>
                    <a:pt x="228906" y="32212"/>
                  </a:moveTo>
                  <a:lnTo>
                    <a:pt x="208738" y="32212"/>
                  </a:lnTo>
                  <a:lnTo>
                    <a:pt x="231733" y="127304"/>
                  </a:lnTo>
                  <a:lnTo>
                    <a:pt x="232357" y="129969"/>
                  </a:lnTo>
                  <a:lnTo>
                    <a:pt x="233305" y="131942"/>
                  </a:lnTo>
                  <a:lnTo>
                    <a:pt x="235709" y="134005"/>
                  </a:lnTo>
                  <a:lnTo>
                    <a:pt x="237685" y="134519"/>
                  </a:lnTo>
                  <a:lnTo>
                    <a:pt x="255640" y="134519"/>
                  </a:lnTo>
                  <a:lnTo>
                    <a:pt x="257529" y="134048"/>
                  </a:lnTo>
                  <a:lnTo>
                    <a:pt x="259933" y="132160"/>
                  </a:lnTo>
                  <a:lnTo>
                    <a:pt x="260963" y="130227"/>
                  </a:lnTo>
                  <a:lnTo>
                    <a:pt x="261906" y="127046"/>
                  </a:lnTo>
                  <a:lnTo>
                    <a:pt x="267296" y="109780"/>
                  </a:lnTo>
                  <a:lnTo>
                    <a:pt x="247135" y="109780"/>
                  </a:lnTo>
                  <a:lnTo>
                    <a:pt x="228906" y="32212"/>
                  </a:lnTo>
                  <a:close/>
                </a:path>
                <a:path w="405765" h="138429">
                  <a:moveTo>
                    <a:pt x="297472" y="3865"/>
                  </a:moveTo>
                  <a:lnTo>
                    <a:pt x="278660" y="3865"/>
                  </a:lnTo>
                  <a:lnTo>
                    <a:pt x="276726" y="4341"/>
                  </a:lnTo>
                  <a:lnTo>
                    <a:pt x="274492" y="6228"/>
                  </a:lnTo>
                  <a:lnTo>
                    <a:pt x="273505" y="8162"/>
                  </a:lnTo>
                  <a:lnTo>
                    <a:pt x="272648" y="11081"/>
                  </a:lnTo>
                  <a:lnTo>
                    <a:pt x="247135" y="109780"/>
                  </a:lnTo>
                  <a:lnTo>
                    <a:pt x="267296" y="109780"/>
                  </a:lnTo>
                  <a:lnTo>
                    <a:pt x="297387" y="13400"/>
                  </a:lnTo>
                  <a:lnTo>
                    <a:pt x="297903" y="11854"/>
                  </a:lnTo>
                  <a:lnTo>
                    <a:pt x="298279" y="10481"/>
                  </a:lnTo>
                  <a:lnTo>
                    <a:pt x="298588" y="8935"/>
                  </a:lnTo>
                  <a:lnTo>
                    <a:pt x="298676" y="5069"/>
                  </a:lnTo>
                  <a:lnTo>
                    <a:pt x="297472" y="3865"/>
                  </a:lnTo>
                  <a:close/>
                </a:path>
                <a:path w="405765" h="138429">
                  <a:moveTo>
                    <a:pt x="217926" y="3865"/>
                  </a:moveTo>
                  <a:lnTo>
                    <a:pt x="200577" y="3865"/>
                  </a:lnTo>
                  <a:lnTo>
                    <a:pt x="198598" y="4341"/>
                  </a:lnTo>
                  <a:lnTo>
                    <a:pt x="196195" y="6228"/>
                  </a:lnTo>
                  <a:lnTo>
                    <a:pt x="195249" y="8162"/>
                  </a:lnTo>
                  <a:lnTo>
                    <a:pt x="171630" y="108492"/>
                  </a:lnTo>
                  <a:lnTo>
                    <a:pt x="190506" y="108492"/>
                  </a:lnTo>
                  <a:lnTo>
                    <a:pt x="208738" y="32212"/>
                  </a:lnTo>
                  <a:lnTo>
                    <a:pt x="228906" y="32212"/>
                  </a:lnTo>
                  <a:lnTo>
                    <a:pt x="223254" y="8162"/>
                  </a:lnTo>
                  <a:lnTo>
                    <a:pt x="222307" y="6228"/>
                  </a:lnTo>
                  <a:lnTo>
                    <a:pt x="219904" y="4341"/>
                  </a:lnTo>
                  <a:lnTo>
                    <a:pt x="217926" y="3865"/>
                  </a:lnTo>
                  <a:close/>
                </a:path>
                <a:path w="405765" h="138429">
                  <a:moveTo>
                    <a:pt x="54460" y="57209"/>
                  </a:moveTo>
                  <a:lnTo>
                    <a:pt x="49480" y="57209"/>
                  </a:lnTo>
                  <a:lnTo>
                    <a:pt x="38719" y="57926"/>
                  </a:lnTo>
                  <a:lnTo>
                    <a:pt x="3350" y="81982"/>
                  </a:lnTo>
                  <a:lnTo>
                    <a:pt x="0" y="98957"/>
                  </a:lnTo>
                  <a:lnTo>
                    <a:pt x="676" y="107397"/>
                  </a:lnTo>
                  <a:lnTo>
                    <a:pt x="31408" y="137211"/>
                  </a:lnTo>
                  <a:lnTo>
                    <a:pt x="40203" y="137871"/>
                  </a:lnTo>
                  <a:lnTo>
                    <a:pt x="52668" y="136599"/>
                  </a:lnTo>
                  <a:lnTo>
                    <a:pt x="64038" y="132781"/>
                  </a:lnTo>
                  <a:lnTo>
                    <a:pt x="74314" y="126419"/>
                  </a:lnTo>
                  <a:lnTo>
                    <a:pt x="82431" y="118543"/>
                  </a:lnTo>
                  <a:lnTo>
                    <a:pt x="39686" y="118543"/>
                  </a:lnTo>
                  <a:lnTo>
                    <a:pt x="34532" y="116782"/>
                  </a:lnTo>
                  <a:lnTo>
                    <a:pt x="27317" y="109740"/>
                  </a:lnTo>
                  <a:lnTo>
                    <a:pt x="25513" y="104542"/>
                  </a:lnTo>
                  <a:lnTo>
                    <a:pt x="25628" y="90011"/>
                  </a:lnTo>
                  <a:lnTo>
                    <a:pt x="27917" y="84614"/>
                  </a:lnTo>
                  <a:lnTo>
                    <a:pt x="37536" y="76709"/>
                  </a:lnTo>
                  <a:lnTo>
                    <a:pt x="44839" y="74734"/>
                  </a:lnTo>
                  <a:lnTo>
                    <a:pt x="106174" y="74734"/>
                  </a:lnTo>
                  <a:lnTo>
                    <a:pt x="106174" y="61590"/>
                  </a:lnTo>
                  <a:lnTo>
                    <a:pt x="81950" y="61590"/>
                  </a:lnTo>
                  <a:lnTo>
                    <a:pt x="76107" y="60218"/>
                  </a:lnTo>
                  <a:lnTo>
                    <a:pt x="70482" y="59143"/>
                  </a:lnTo>
                  <a:lnTo>
                    <a:pt x="59659" y="57596"/>
                  </a:lnTo>
                  <a:lnTo>
                    <a:pt x="54460" y="57209"/>
                  </a:lnTo>
                  <a:close/>
                </a:path>
                <a:path w="405765" h="138429">
                  <a:moveTo>
                    <a:pt x="111349" y="117511"/>
                  </a:moveTo>
                  <a:lnTo>
                    <a:pt x="83494" y="117511"/>
                  </a:lnTo>
                  <a:lnTo>
                    <a:pt x="85041" y="120777"/>
                  </a:lnTo>
                  <a:lnTo>
                    <a:pt x="96123" y="135035"/>
                  </a:lnTo>
                  <a:lnTo>
                    <a:pt x="98870" y="135035"/>
                  </a:lnTo>
                  <a:lnTo>
                    <a:pt x="113648" y="124727"/>
                  </a:lnTo>
                  <a:lnTo>
                    <a:pt x="113648" y="122150"/>
                  </a:lnTo>
                  <a:lnTo>
                    <a:pt x="113301" y="121035"/>
                  </a:lnTo>
                  <a:lnTo>
                    <a:pt x="112617" y="119832"/>
                  </a:lnTo>
                  <a:lnTo>
                    <a:pt x="111349" y="117511"/>
                  </a:lnTo>
                  <a:close/>
                </a:path>
                <a:path w="405765" h="138429">
                  <a:moveTo>
                    <a:pt x="106174" y="74734"/>
                  </a:moveTo>
                  <a:lnTo>
                    <a:pt x="59099" y="74734"/>
                  </a:lnTo>
                  <a:lnTo>
                    <a:pt x="63694" y="75036"/>
                  </a:lnTo>
                  <a:lnTo>
                    <a:pt x="73143" y="76239"/>
                  </a:lnTo>
                  <a:lnTo>
                    <a:pt x="77654" y="77052"/>
                  </a:lnTo>
                  <a:lnTo>
                    <a:pt x="81950" y="78083"/>
                  </a:lnTo>
                  <a:lnTo>
                    <a:pt x="81835" y="90283"/>
                  </a:lnTo>
                  <a:lnTo>
                    <a:pt x="51196" y="118543"/>
                  </a:lnTo>
                  <a:lnTo>
                    <a:pt x="82431" y="118543"/>
                  </a:lnTo>
                  <a:lnTo>
                    <a:pt x="83494" y="117511"/>
                  </a:lnTo>
                  <a:lnTo>
                    <a:pt x="111349" y="117511"/>
                  </a:lnTo>
                  <a:lnTo>
                    <a:pt x="110553" y="116053"/>
                  </a:lnTo>
                  <a:lnTo>
                    <a:pt x="108963" y="112531"/>
                  </a:lnTo>
                  <a:lnTo>
                    <a:pt x="106729" y="106003"/>
                  </a:lnTo>
                  <a:lnTo>
                    <a:pt x="106174" y="101622"/>
                  </a:lnTo>
                  <a:lnTo>
                    <a:pt x="106174" y="74734"/>
                  </a:lnTo>
                  <a:close/>
                </a:path>
                <a:path w="405765" h="138429">
                  <a:moveTo>
                    <a:pt x="100034" y="20358"/>
                  </a:moveTo>
                  <a:lnTo>
                    <a:pt x="62365" y="20358"/>
                  </a:lnTo>
                  <a:lnTo>
                    <a:pt x="70354" y="22637"/>
                  </a:lnTo>
                  <a:lnTo>
                    <a:pt x="79630" y="31741"/>
                  </a:lnTo>
                  <a:lnTo>
                    <a:pt x="81950" y="39602"/>
                  </a:lnTo>
                  <a:lnTo>
                    <a:pt x="81950" y="61590"/>
                  </a:lnTo>
                  <a:lnTo>
                    <a:pt x="106174" y="61590"/>
                  </a:lnTo>
                  <a:lnTo>
                    <a:pt x="106174" y="48190"/>
                  </a:lnTo>
                  <a:lnTo>
                    <a:pt x="105409" y="36844"/>
                  </a:lnTo>
                  <a:lnTo>
                    <a:pt x="103113" y="27027"/>
                  </a:lnTo>
                  <a:lnTo>
                    <a:pt x="100034" y="20358"/>
                  </a:lnTo>
                  <a:close/>
                </a:path>
                <a:path w="405765" h="138429">
                  <a:moveTo>
                    <a:pt x="55406" y="0"/>
                  </a:moveTo>
                  <a:lnTo>
                    <a:pt x="47330" y="0"/>
                  </a:lnTo>
                  <a:lnTo>
                    <a:pt x="39686" y="946"/>
                  </a:lnTo>
                  <a:lnTo>
                    <a:pt x="8761" y="15378"/>
                  </a:lnTo>
                  <a:lnTo>
                    <a:pt x="8761" y="28089"/>
                  </a:lnTo>
                  <a:lnTo>
                    <a:pt x="9794" y="29635"/>
                  </a:lnTo>
                  <a:lnTo>
                    <a:pt x="12371" y="29635"/>
                  </a:lnTo>
                  <a:lnTo>
                    <a:pt x="13144" y="29507"/>
                  </a:lnTo>
                  <a:lnTo>
                    <a:pt x="15204" y="28992"/>
                  </a:lnTo>
                  <a:lnTo>
                    <a:pt x="16920" y="28347"/>
                  </a:lnTo>
                  <a:lnTo>
                    <a:pt x="19328" y="27316"/>
                  </a:lnTo>
                  <a:lnTo>
                    <a:pt x="24481" y="25254"/>
                  </a:lnTo>
                  <a:lnTo>
                    <a:pt x="29766" y="23580"/>
                  </a:lnTo>
                  <a:lnTo>
                    <a:pt x="40589" y="21003"/>
                  </a:lnTo>
                  <a:lnTo>
                    <a:pt x="45872" y="20358"/>
                  </a:lnTo>
                  <a:lnTo>
                    <a:pt x="100034" y="20358"/>
                  </a:lnTo>
                  <a:lnTo>
                    <a:pt x="99287" y="18740"/>
                  </a:lnTo>
                  <a:lnTo>
                    <a:pt x="93933" y="11983"/>
                  </a:lnTo>
                  <a:lnTo>
                    <a:pt x="86934" y="6740"/>
                  </a:lnTo>
                  <a:lnTo>
                    <a:pt x="78180" y="2995"/>
                  </a:lnTo>
                  <a:lnTo>
                    <a:pt x="67671" y="748"/>
                  </a:lnTo>
                  <a:lnTo>
                    <a:pt x="55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43507" y="4878725"/>
              <a:ext cx="403860" cy="93345"/>
            </a:xfrm>
            <a:custGeom>
              <a:avLst/>
              <a:gdLst/>
              <a:ahLst/>
              <a:cxnLst/>
              <a:rect l="l" t="t" r="r" b="b"/>
              <a:pathLst>
                <a:path w="403859" h="93345">
                  <a:moveTo>
                    <a:pt x="1469" y="0"/>
                  </a:moveTo>
                  <a:lnTo>
                    <a:pt x="0" y="2032"/>
                  </a:lnTo>
                  <a:lnTo>
                    <a:pt x="0" y="7926"/>
                  </a:lnTo>
                  <a:lnTo>
                    <a:pt x="38817" y="38443"/>
                  </a:lnTo>
                  <a:lnTo>
                    <a:pt x="79599" y="61655"/>
                  </a:lnTo>
                  <a:lnTo>
                    <a:pt x="123892" y="78871"/>
                  </a:lnTo>
                  <a:lnTo>
                    <a:pt x="171184" y="89570"/>
                  </a:lnTo>
                  <a:lnTo>
                    <a:pt x="219792" y="93161"/>
                  </a:lnTo>
                  <a:lnTo>
                    <a:pt x="222155" y="93161"/>
                  </a:lnTo>
                  <a:lnTo>
                    <a:pt x="267721" y="89717"/>
                  </a:lnTo>
                  <a:lnTo>
                    <a:pt x="315155" y="79264"/>
                  </a:lnTo>
                  <a:lnTo>
                    <a:pt x="360332" y="62101"/>
                  </a:lnTo>
                  <a:lnTo>
                    <a:pt x="361647" y="61322"/>
                  </a:lnTo>
                  <a:lnTo>
                    <a:pt x="226081" y="61322"/>
                  </a:lnTo>
                  <a:lnTo>
                    <a:pt x="178687" y="58759"/>
                  </a:lnTo>
                  <a:lnTo>
                    <a:pt x="132488" y="51306"/>
                  </a:lnTo>
                  <a:lnTo>
                    <a:pt x="88070" y="39320"/>
                  </a:lnTo>
                  <a:lnTo>
                    <a:pt x="46020" y="23158"/>
                  </a:lnTo>
                  <a:lnTo>
                    <a:pt x="6925" y="3174"/>
                  </a:lnTo>
                  <a:lnTo>
                    <a:pt x="1469" y="0"/>
                  </a:lnTo>
                  <a:close/>
                </a:path>
                <a:path w="403859" h="93345">
                  <a:moveTo>
                    <a:pt x="398929" y="26585"/>
                  </a:moveTo>
                  <a:lnTo>
                    <a:pt x="393244" y="27114"/>
                  </a:lnTo>
                  <a:lnTo>
                    <a:pt x="351750" y="42186"/>
                  </a:lnTo>
                  <a:lnTo>
                    <a:pt x="309430" y="52864"/>
                  </a:lnTo>
                  <a:lnTo>
                    <a:pt x="267227" y="59219"/>
                  </a:lnTo>
                  <a:lnTo>
                    <a:pt x="226081" y="61322"/>
                  </a:lnTo>
                  <a:lnTo>
                    <a:pt x="361647" y="61322"/>
                  </a:lnTo>
                  <a:lnTo>
                    <a:pt x="400301" y="38429"/>
                  </a:lnTo>
                  <a:lnTo>
                    <a:pt x="403725" y="33683"/>
                  </a:lnTo>
                  <a:lnTo>
                    <a:pt x="402847" y="29252"/>
                  </a:lnTo>
                  <a:lnTo>
                    <a:pt x="398929" y="26585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883" y="4872252"/>
              <a:ext cx="84402" cy="833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1640" y="2051811"/>
            <a:ext cx="26873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20" dirty="0">
                <a:solidFill>
                  <a:srgbClr val="FFFFFF"/>
                </a:solidFill>
              </a:rPr>
              <a:t>Thank</a:t>
            </a:r>
            <a:r>
              <a:rPr sz="4000" spc="-200" dirty="0">
                <a:solidFill>
                  <a:srgbClr val="FFFFFF"/>
                </a:solidFill>
              </a:rPr>
              <a:t> </a:t>
            </a:r>
            <a:r>
              <a:rPr sz="4000" spc="-150" dirty="0">
                <a:solidFill>
                  <a:srgbClr val="FFFFFF"/>
                </a:solidFill>
              </a:rPr>
              <a:t>you!</a:t>
            </a:r>
            <a:endParaRPr sz="4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2934" y="1155653"/>
            <a:ext cx="4657725" cy="2089150"/>
            <a:chOff x="962934" y="1155653"/>
            <a:chExt cx="4657725" cy="2089150"/>
          </a:xfrm>
        </p:grpSpPr>
        <p:sp>
          <p:nvSpPr>
            <p:cNvPr id="3" name="object 3"/>
            <p:cNvSpPr/>
            <p:nvPr/>
          </p:nvSpPr>
          <p:spPr>
            <a:xfrm>
              <a:off x="4365884" y="1282653"/>
              <a:ext cx="15240" cy="1257935"/>
            </a:xfrm>
            <a:custGeom>
              <a:avLst/>
              <a:gdLst/>
              <a:ahLst/>
              <a:cxnLst/>
              <a:rect l="l" t="t" r="r" b="b"/>
              <a:pathLst>
                <a:path w="15239" h="1257935">
                  <a:moveTo>
                    <a:pt x="0" y="0"/>
                  </a:moveTo>
                  <a:lnTo>
                    <a:pt x="14931" y="1257509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66264" y="2472508"/>
              <a:ext cx="1384300" cy="645795"/>
            </a:xfrm>
            <a:custGeom>
              <a:avLst/>
              <a:gdLst/>
              <a:ahLst/>
              <a:cxnLst/>
              <a:rect l="l" t="t" r="r" b="b"/>
              <a:pathLst>
                <a:path w="1384300" h="645794">
                  <a:moveTo>
                    <a:pt x="0" y="645213"/>
                  </a:moveTo>
                  <a:lnTo>
                    <a:pt x="1383908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99480" y="2548642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142609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5582" y="2479574"/>
              <a:ext cx="1388110" cy="600710"/>
            </a:xfrm>
            <a:custGeom>
              <a:avLst/>
              <a:gdLst/>
              <a:ahLst/>
              <a:cxnLst/>
              <a:rect l="l" t="t" r="r" b="b"/>
              <a:pathLst>
                <a:path w="1388110" h="600710">
                  <a:moveTo>
                    <a:pt x="1387725" y="600323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4209" y="1630452"/>
              <a:ext cx="1645285" cy="457834"/>
            </a:xfrm>
            <a:custGeom>
              <a:avLst/>
              <a:gdLst/>
              <a:ahLst/>
              <a:cxnLst/>
              <a:rect l="l" t="t" r="r" b="b"/>
              <a:pathLst>
                <a:path w="1645285" h="457835">
                  <a:moveTo>
                    <a:pt x="1645253" y="1"/>
                  </a:moveTo>
                  <a:lnTo>
                    <a:pt x="1645252" y="72291"/>
                  </a:lnTo>
                  <a:lnTo>
                    <a:pt x="1645252" y="135073"/>
                  </a:lnTo>
                  <a:lnTo>
                    <a:pt x="1645251" y="184581"/>
                  </a:lnTo>
                  <a:lnTo>
                    <a:pt x="1645248" y="228709"/>
                  </a:lnTo>
                  <a:lnTo>
                    <a:pt x="793510" y="228707"/>
                  </a:lnTo>
                  <a:lnTo>
                    <a:pt x="793508" y="240367"/>
                  </a:lnTo>
                  <a:lnTo>
                    <a:pt x="793507" y="272834"/>
                  </a:lnTo>
                  <a:lnTo>
                    <a:pt x="793506" y="322343"/>
                  </a:lnTo>
                  <a:lnTo>
                    <a:pt x="793505" y="385125"/>
                  </a:lnTo>
                  <a:lnTo>
                    <a:pt x="793505" y="457414"/>
                  </a:lnTo>
                  <a:lnTo>
                    <a:pt x="793505" y="385125"/>
                  </a:lnTo>
                  <a:lnTo>
                    <a:pt x="793504" y="322343"/>
                  </a:lnTo>
                  <a:lnTo>
                    <a:pt x="793503" y="272834"/>
                  </a:lnTo>
                  <a:lnTo>
                    <a:pt x="793501" y="240367"/>
                  </a:lnTo>
                  <a:lnTo>
                    <a:pt x="793499" y="228707"/>
                  </a:lnTo>
                  <a:lnTo>
                    <a:pt x="5" y="228707"/>
                  </a:lnTo>
                  <a:lnTo>
                    <a:pt x="3" y="217047"/>
                  </a:lnTo>
                  <a:lnTo>
                    <a:pt x="2" y="184580"/>
                  </a:lnTo>
                  <a:lnTo>
                    <a:pt x="1" y="135071"/>
                  </a:lnTo>
                  <a:lnTo>
                    <a:pt x="0" y="72289"/>
                  </a:lnTo>
                  <a:lnTo>
                    <a:pt x="0" y="0"/>
                  </a:lnTo>
                </a:path>
              </a:pathLst>
            </a:custGeom>
            <a:ln w="8255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7716" y="2087866"/>
              <a:ext cx="1833245" cy="0"/>
            </a:xfrm>
            <a:custGeom>
              <a:avLst/>
              <a:gdLst/>
              <a:ahLst/>
              <a:cxnLst/>
              <a:rect l="l" t="t" r="r" b="b"/>
              <a:pathLst>
                <a:path w="1833245">
                  <a:moveTo>
                    <a:pt x="0" y="0"/>
                  </a:moveTo>
                  <a:lnTo>
                    <a:pt x="1833192" y="1"/>
                  </a:lnTo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7774" y="200659"/>
            <a:ext cx="2190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>
                <a:solidFill>
                  <a:srgbClr val="232F3E"/>
                </a:solidFill>
              </a:rPr>
              <a:t>Session’s</a:t>
            </a:r>
            <a:r>
              <a:rPr spc="-145" dirty="0">
                <a:solidFill>
                  <a:srgbClr val="232F3E"/>
                </a:solidFill>
              </a:rPr>
              <a:t> </a:t>
            </a:r>
            <a:r>
              <a:rPr spc="-120" dirty="0">
                <a:solidFill>
                  <a:srgbClr val="232F3E"/>
                </a:solidFill>
              </a:rPr>
              <a:t>Focus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4258" y="1562100"/>
            <a:ext cx="1367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232F3E"/>
                </a:solidFill>
                <a:latin typeface="Century Gothic"/>
                <a:cs typeface="Century Gothic"/>
              </a:rPr>
              <a:t>Catalog </a:t>
            </a:r>
            <a:r>
              <a:rPr sz="1400" spc="-3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400" spc="-5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105" dirty="0">
                <a:solidFill>
                  <a:srgbClr val="232F3E"/>
                </a:solidFill>
                <a:latin typeface="Century Gothic"/>
                <a:cs typeface="Century Gothic"/>
              </a:rPr>
              <a:t>Search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58497" y="1636177"/>
            <a:ext cx="2037714" cy="452120"/>
          </a:xfrm>
          <a:custGeom>
            <a:avLst/>
            <a:gdLst/>
            <a:ahLst/>
            <a:cxnLst/>
            <a:rect l="l" t="t" r="r" b="b"/>
            <a:pathLst>
              <a:path w="2037715" h="452119">
                <a:moveTo>
                  <a:pt x="2037356" y="2"/>
                </a:moveTo>
                <a:lnTo>
                  <a:pt x="2037355" y="87910"/>
                </a:lnTo>
                <a:lnTo>
                  <a:pt x="2037354" y="159697"/>
                </a:lnTo>
                <a:lnTo>
                  <a:pt x="2037353" y="208097"/>
                </a:lnTo>
                <a:lnTo>
                  <a:pt x="2037351" y="225845"/>
                </a:lnTo>
                <a:lnTo>
                  <a:pt x="982621" y="225843"/>
                </a:lnTo>
                <a:lnTo>
                  <a:pt x="982619" y="243591"/>
                </a:lnTo>
                <a:lnTo>
                  <a:pt x="982617" y="291991"/>
                </a:lnTo>
                <a:lnTo>
                  <a:pt x="982616" y="363778"/>
                </a:lnTo>
                <a:lnTo>
                  <a:pt x="982616" y="451687"/>
                </a:lnTo>
                <a:lnTo>
                  <a:pt x="982616" y="363778"/>
                </a:lnTo>
                <a:lnTo>
                  <a:pt x="982615" y="291991"/>
                </a:lnTo>
                <a:lnTo>
                  <a:pt x="982613" y="243591"/>
                </a:lnTo>
                <a:lnTo>
                  <a:pt x="982612" y="225843"/>
                </a:lnTo>
                <a:lnTo>
                  <a:pt x="4" y="225843"/>
                </a:lnTo>
                <a:lnTo>
                  <a:pt x="2" y="208095"/>
                </a:lnTo>
                <a:lnTo>
                  <a:pt x="1" y="159695"/>
                </a:lnTo>
                <a:lnTo>
                  <a:pt x="0" y="87908"/>
                </a:lnTo>
                <a:lnTo>
                  <a:pt x="0" y="0"/>
                </a:lnTo>
              </a:path>
            </a:pathLst>
          </a:custGeom>
          <a:ln w="825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22352" y="1546859"/>
            <a:ext cx="1910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solidFill>
                  <a:srgbClr val="232F3E"/>
                </a:solidFill>
                <a:latin typeface="Century Gothic"/>
                <a:cs typeface="Century Gothic"/>
              </a:rPr>
              <a:t>Access </a:t>
            </a:r>
            <a:r>
              <a:rPr sz="1400" spc="-35" dirty="0">
                <a:solidFill>
                  <a:srgbClr val="232F3E"/>
                </a:solidFill>
                <a:latin typeface="Century Gothic"/>
                <a:cs typeface="Century Gothic"/>
              </a:rPr>
              <a:t>&amp; </a:t>
            </a:r>
            <a:r>
              <a:rPr sz="1400" spc="-10" dirty="0">
                <a:solidFill>
                  <a:srgbClr val="232F3E"/>
                </a:solidFill>
                <a:latin typeface="Century Gothic"/>
                <a:cs typeface="Century Gothic"/>
              </a:rPr>
              <a:t>User</a:t>
            </a:r>
            <a:r>
              <a:rPr sz="1400" spc="-70" dirty="0">
                <a:solidFill>
                  <a:srgbClr val="232F3E"/>
                </a:solidFill>
                <a:latin typeface="Century Gothic"/>
                <a:cs typeface="Century Gothic"/>
              </a:rPr>
              <a:t> Interfaces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9807" y="2039537"/>
            <a:ext cx="8869045" cy="2316480"/>
            <a:chOff x="89807" y="2039537"/>
            <a:chExt cx="8869045" cy="2316480"/>
          </a:xfrm>
        </p:grpSpPr>
        <p:sp>
          <p:nvSpPr>
            <p:cNvPr id="14" name="object 14"/>
            <p:cNvSpPr/>
            <p:nvPr/>
          </p:nvSpPr>
          <p:spPr>
            <a:xfrm>
              <a:off x="5147076" y="2083987"/>
              <a:ext cx="1094105" cy="4445"/>
            </a:xfrm>
            <a:custGeom>
              <a:avLst/>
              <a:gdLst/>
              <a:ahLst/>
              <a:cxnLst/>
              <a:rect l="l" t="t" r="r" b="b"/>
              <a:pathLst>
                <a:path w="1094104" h="4444">
                  <a:moveTo>
                    <a:pt x="1094037" y="3876"/>
                  </a:moveTo>
                  <a:lnTo>
                    <a:pt x="0" y="0"/>
                  </a:lnTo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807" y="2408045"/>
              <a:ext cx="3195955" cy="1948180"/>
            </a:xfrm>
            <a:custGeom>
              <a:avLst/>
              <a:gdLst/>
              <a:ahLst/>
              <a:cxnLst/>
              <a:rect l="l" t="t" r="r" b="b"/>
              <a:pathLst>
                <a:path w="3195954" h="1948179">
                  <a:moveTo>
                    <a:pt x="19049" y="1757407"/>
                  </a:moveTo>
                  <a:lnTo>
                    <a:pt x="11634" y="1758904"/>
                  </a:lnTo>
                  <a:lnTo>
                    <a:pt x="5579" y="1762986"/>
                  </a:lnTo>
                  <a:lnTo>
                    <a:pt x="1497" y="1769041"/>
                  </a:lnTo>
                  <a:lnTo>
                    <a:pt x="0" y="1776457"/>
                  </a:lnTo>
                  <a:lnTo>
                    <a:pt x="0" y="1890757"/>
                  </a:lnTo>
                  <a:lnTo>
                    <a:pt x="1497" y="1898172"/>
                  </a:lnTo>
                  <a:lnTo>
                    <a:pt x="5579" y="1904227"/>
                  </a:lnTo>
                  <a:lnTo>
                    <a:pt x="11634" y="1908310"/>
                  </a:lnTo>
                  <a:lnTo>
                    <a:pt x="19049" y="1909807"/>
                  </a:lnTo>
                  <a:lnTo>
                    <a:pt x="26465" y="1908310"/>
                  </a:lnTo>
                  <a:lnTo>
                    <a:pt x="32520" y="1904227"/>
                  </a:lnTo>
                  <a:lnTo>
                    <a:pt x="36602" y="1898172"/>
                  </a:lnTo>
                  <a:lnTo>
                    <a:pt x="38100" y="1890757"/>
                  </a:lnTo>
                  <a:lnTo>
                    <a:pt x="38100" y="1776457"/>
                  </a:lnTo>
                  <a:lnTo>
                    <a:pt x="36602" y="1769041"/>
                  </a:lnTo>
                  <a:lnTo>
                    <a:pt x="32520" y="1762986"/>
                  </a:lnTo>
                  <a:lnTo>
                    <a:pt x="26465" y="1758904"/>
                  </a:lnTo>
                  <a:lnTo>
                    <a:pt x="19049" y="1757407"/>
                  </a:lnTo>
                  <a:close/>
                </a:path>
                <a:path w="3195954" h="1948179">
                  <a:moveTo>
                    <a:pt x="19049" y="1490707"/>
                  </a:moveTo>
                  <a:lnTo>
                    <a:pt x="11634" y="1492204"/>
                  </a:lnTo>
                  <a:lnTo>
                    <a:pt x="5579" y="1496286"/>
                  </a:lnTo>
                  <a:lnTo>
                    <a:pt x="1497" y="1502341"/>
                  </a:lnTo>
                  <a:lnTo>
                    <a:pt x="0" y="1509757"/>
                  </a:lnTo>
                  <a:lnTo>
                    <a:pt x="0" y="1624057"/>
                  </a:lnTo>
                  <a:lnTo>
                    <a:pt x="1497" y="1631472"/>
                  </a:lnTo>
                  <a:lnTo>
                    <a:pt x="5579" y="1637527"/>
                  </a:lnTo>
                  <a:lnTo>
                    <a:pt x="11634" y="1641610"/>
                  </a:lnTo>
                  <a:lnTo>
                    <a:pt x="19049" y="1643107"/>
                  </a:lnTo>
                  <a:lnTo>
                    <a:pt x="26465" y="1641610"/>
                  </a:lnTo>
                  <a:lnTo>
                    <a:pt x="32520" y="1637527"/>
                  </a:lnTo>
                  <a:lnTo>
                    <a:pt x="36602" y="1631472"/>
                  </a:lnTo>
                  <a:lnTo>
                    <a:pt x="38100" y="1624057"/>
                  </a:lnTo>
                  <a:lnTo>
                    <a:pt x="38100" y="1509757"/>
                  </a:lnTo>
                  <a:lnTo>
                    <a:pt x="36602" y="1502341"/>
                  </a:lnTo>
                  <a:lnTo>
                    <a:pt x="32520" y="1496286"/>
                  </a:lnTo>
                  <a:lnTo>
                    <a:pt x="26465" y="1492204"/>
                  </a:lnTo>
                  <a:lnTo>
                    <a:pt x="19049" y="1490707"/>
                  </a:lnTo>
                  <a:close/>
                </a:path>
                <a:path w="3195954" h="1948179">
                  <a:moveTo>
                    <a:pt x="19049" y="1224006"/>
                  </a:moveTo>
                  <a:lnTo>
                    <a:pt x="11634" y="1225504"/>
                  </a:lnTo>
                  <a:lnTo>
                    <a:pt x="5579" y="1229586"/>
                  </a:lnTo>
                  <a:lnTo>
                    <a:pt x="1497" y="1235641"/>
                  </a:lnTo>
                  <a:lnTo>
                    <a:pt x="0" y="1243056"/>
                  </a:lnTo>
                  <a:lnTo>
                    <a:pt x="0" y="1357356"/>
                  </a:lnTo>
                  <a:lnTo>
                    <a:pt x="1497" y="1364771"/>
                  </a:lnTo>
                  <a:lnTo>
                    <a:pt x="5579" y="1370827"/>
                  </a:lnTo>
                  <a:lnTo>
                    <a:pt x="11634" y="1374909"/>
                  </a:lnTo>
                  <a:lnTo>
                    <a:pt x="19049" y="1376406"/>
                  </a:lnTo>
                  <a:lnTo>
                    <a:pt x="26465" y="1374909"/>
                  </a:lnTo>
                  <a:lnTo>
                    <a:pt x="32520" y="1370827"/>
                  </a:lnTo>
                  <a:lnTo>
                    <a:pt x="36602" y="1364771"/>
                  </a:lnTo>
                  <a:lnTo>
                    <a:pt x="38100" y="1357356"/>
                  </a:lnTo>
                  <a:lnTo>
                    <a:pt x="38100" y="1243056"/>
                  </a:lnTo>
                  <a:lnTo>
                    <a:pt x="36602" y="1235641"/>
                  </a:lnTo>
                  <a:lnTo>
                    <a:pt x="32520" y="1229586"/>
                  </a:lnTo>
                  <a:lnTo>
                    <a:pt x="26465" y="1225504"/>
                  </a:lnTo>
                  <a:lnTo>
                    <a:pt x="19049" y="1224006"/>
                  </a:lnTo>
                  <a:close/>
                </a:path>
                <a:path w="3195954" h="1948179">
                  <a:moveTo>
                    <a:pt x="19049" y="957306"/>
                  </a:moveTo>
                  <a:lnTo>
                    <a:pt x="11634" y="958804"/>
                  </a:lnTo>
                  <a:lnTo>
                    <a:pt x="5579" y="962886"/>
                  </a:lnTo>
                  <a:lnTo>
                    <a:pt x="1497" y="968941"/>
                  </a:lnTo>
                  <a:lnTo>
                    <a:pt x="0" y="976356"/>
                  </a:lnTo>
                  <a:lnTo>
                    <a:pt x="0" y="1090656"/>
                  </a:lnTo>
                  <a:lnTo>
                    <a:pt x="1497" y="1098071"/>
                  </a:lnTo>
                  <a:lnTo>
                    <a:pt x="5579" y="1104127"/>
                  </a:lnTo>
                  <a:lnTo>
                    <a:pt x="11634" y="1108209"/>
                  </a:lnTo>
                  <a:lnTo>
                    <a:pt x="19049" y="1109706"/>
                  </a:lnTo>
                  <a:lnTo>
                    <a:pt x="26465" y="1108209"/>
                  </a:lnTo>
                  <a:lnTo>
                    <a:pt x="32520" y="1104127"/>
                  </a:lnTo>
                  <a:lnTo>
                    <a:pt x="36602" y="1098071"/>
                  </a:lnTo>
                  <a:lnTo>
                    <a:pt x="38100" y="1090656"/>
                  </a:lnTo>
                  <a:lnTo>
                    <a:pt x="38100" y="976356"/>
                  </a:lnTo>
                  <a:lnTo>
                    <a:pt x="36602" y="968941"/>
                  </a:lnTo>
                  <a:lnTo>
                    <a:pt x="32520" y="962886"/>
                  </a:lnTo>
                  <a:lnTo>
                    <a:pt x="26465" y="958804"/>
                  </a:lnTo>
                  <a:lnTo>
                    <a:pt x="19049" y="957306"/>
                  </a:lnTo>
                  <a:close/>
                </a:path>
                <a:path w="3195954" h="1948179">
                  <a:moveTo>
                    <a:pt x="19049" y="690606"/>
                  </a:moveTo>
                  <a:lnTo>
                    <a:pt x="11634" y="692104"/>
                  </a:lnTo>
                  <a:lnTo>
                    <a:pt x="5579" y="696186"/>
                  </a:lnTo>
                  <a:lnTo>
                    <a:pt x="1497" y="702241"/>
                  </a:lnTo>
                  <a:lnTo>
                    <a:pt x="0" y="709656"/>
                  </a:lnTo>
                  <a:lnTo>
                    <a:pt x="0" y="823956"/>
                  </a:lnTo>
                  <a:lnTo>
                    <a:pt x="1497" y="831371"/>
                  </a:lnTo>
                  <a:lnTo>
                    <a:pt x="5579" y="837427"/>
                  </a:lnTo>
                  <a:lnTo>
                    <a:pt x="11634" y="841509"/>
                  </a:lnTo>
                  <a:lnTo>
                    <a:pt x="19049" y="843006"/>
                  </a:lnTo>
                  <a:lnTo>
                    <a:pt x="26465" y="841509"/>
                  </a:lnTo>
                  <a:lnTo>
                    <a:pt x="32520" y="837427"/>
                  </a:lnTo>
                  <a:lnTo>
                    <a:pt x="36602" y="831371"/>
                  </a:lnTo>
                  <a:lnTo>
                    <a:pt x="38100" y="823956"/>
                  </a:lnTo>
                  <a:lnTo>
                    <a:pt x="38100" y="709656"/>
                  </a:lnTo>
                  <a:lnTo>
                    <a:pt x="36602" y="702241"/>
                  </a:lnTo>
                  <a:lnTo>
                    <a:pt x="32520" y="696186"/>
                  </a:lnTo>
                  <a:lnTo>
                    <a:pt x="26465" y="692104"/>
                  </a:lnTo>
                  <a:lnTo>
                    <a:pt x="19049" y="690606"/>
                  </a:lnTo>
                  <a:close/>
                </a:path>
                <a:path w="3195954" h="1948179">
                  <a:moveTo>
                    <a:pt x="19049" y="423906"/>
                  </a:moveTo>
                  <a:lnTo>
                    <a:pt x="11634" y="425404"/>
                  </a:lnTo>
                  <a:lnTo>
                    <a:pt x="5579" y="429486"/>
                  </a:lnTo>
                  <a:lnTo>
                    <a:pt x="1497" y="435541"/>
                  </a:lnTo>
                  <a:lnTo>
                    <a:pt x="0" y="442956"/>
                  </a:lnTo>
                  <a:lnTo>
                    <a:pt x="0" y="557256"/>
                  </a:lnTo>
                  <a:lnTo>
                    <a:pt x="1497" y="564671"/>
                  </a:lnTo>
                  <a:lnTo>
                    <a:pt x="5579" y="570727"/>
                  </a:lnTo>
                  <a:lnTo>
                    <a:pt x="11634" y="574809"/>
                  </a:lnTo>
                  <a:lnTo>
                    <a:pt x="19049" y="576306"/>
                  </a:lnTo>
                  <a:lnTo>
                    <a:pt x="26465" y="574809"/>
                  </a:lnTo>
                  <a:lnTo>
                    <a:pt x="32520" y="570727"/>
                  </a:lnTo>
                  <a:lnTo>
                    <a:pt x="36602" y="564671"/>
                  </a:lnTo>
                  <a:lnTo>
                    <a:pt x="38100" y="557256"/>
                  </a:lnTo>
                  <a:lnTo>
                    <a:pt x="38100" y="442956"/>
                  </a:lnTo>
                  <a:lnTo>
                    <a:pt x="36602" y="435541"/>
                  </a:lnTo>
                  <a:lnTo>
                    <a:pt x="32520" y="429486"/>
                  </a:lnTo>
                  <a:lnTo>
                    <a:pt x="26465" y="425404"/>
                  </a:lnTo>
                  <a:lnTo>
                    <a:pt x="19049" y="423906"/>
                  </a:lnTo>
                  <a:close/>
                </a:path>
                <a:path w="3195954" h="1948179">
                  <a:moveTo>
                    <a:pt x="19049" y="157206"/>
                  </a:moveTo>
                  <a:lnTo>
                    <a:pt x="11634" y="158704"/>
                  </a:lnTo>
                  <a:lnTo>
                    <a:pt x="5579" y="162786"/>
                  </a:lnTo>
                  <a:lnTo>
                    <a:pt x="1497" y="168841"/>
                  </a:lnTo>
                  <a:lnTo>
                    <a:pt x="0" y="176256"/>
                  </a:lnTo>
                  <a:lnTo>
                    <a:pt x="0" y="290556"/>
                  </a:lnTo>
                  <a:lnTo>
                    <a:pt x="1497" y="297971"/>
                  </a:lnTo>
                  <a:lnTo>
                    <a:pt x="5579" y="304027"/>
                  </a:lnTo>
                  <a:lnTo>
                    <a:pt x="11634" y="308109"/>
                  </a:lnTo>
                  <a:lnTo>
                    <a:pt x="19049" y="309606"/>
                  </a:lnTo>
                  <a:lnTo>
                    <a:pt x="26465" y="308109"/>
                  </a:lnTo>
                  <a:lnTo>
                    <a:pt x="32520" y="304027"/>
                  </a:lnTo>
                  <a:lnTo>
                    <a:pt x="36602" y="297971"/>
                  </a:lnTo>
                  <a:lnTo>
                    <a:pt x="38100" y="290556"/>
                  </a:lnTo>
                  <a:lnTo>
                    <a:pt x="38100" y="176256"/>
                  </a:lnTo>
                  <a:lnTo>
                    <a:pt x="36602" y="168841"/>
                  </a:lnTo>
                  <a:lnTo>
                    <a:pt x="32520" y="162786"/>
                  </a:lnTo>
                  <a:lnTo>
                    <a:pt x="26465" y="158704"/>
                  </a:lnTo>
                  <a:lnTo>
                    <a:pt x="19049" y="157206"/>
                  </a:lnTo>
                  <a:close/>
                </a:path>
                <a:path w="3195954" h="1948179">
                  <a:moveTo>
                    <a:pt x="128542" y="0"/>
                  </a:moveTo>
                  <a:lnTo>
                    <a:pt x="0" y="0"/>
                  </a:lnTo>
                  <a:lnTo>
                    <a:pt x="0" y="23856"/>
                  </a:lnTo>
                  <a:lnTo>
                    <a:pt x="1497" y="31271"/>
                  </a:lnTo>
                  <a:lnTo>
                    <a:pt x="5579" y="37327"/>
                  </a:lnTo>
                  <a:lnTo>
                    <a:pt x="11634" y="41409"/>
                  </a:lnTo>
                  <a:lnTo>
                    <a:pt x="19049" y="42906"/>
                  </a:lnTo>
                  <a:lnTo>
                    <a:pt x="26465" y="41409"/>
                  </a:lnTo>
                  <a:lnTo>
                    <a:pt x="31374" y="38100"/>
                  </a:lnTo>
                  <a:lnTo>
                    <a:pt x="19049" y="38100"/>
                  </a:lnTo>
                  <a:lnTo>
                    <a:pt x="38100" y="19050"/>
                  </a:lnTo>
                  <a:lnTo>
                    <a:pt x="147592" y="19050"/>
                  </a:lnTo>
                  <a:lnTo>
                    <a:pt x="146095" y="11635"/>
                  </a:lnTo>
                  <a:lnTo>
                    <a:pt x="142013" y="5579"/>
                  </a:lnTo>
                  <a:lnTo>
                    <a:pt x="135958" y="1497"/>
                  </a:lnTo>
                  <a:lnTo>
                    <a:pt x="128542" y="0"/>
                  </a:lnTo>
                  <a:close/>
                </a:path>
                <a:path w="3195954" h="1948179">
                  <a:moveTo>
                    <a:pt x="38100" y="19050"/>
                  </a:moveTo>
                  <a:lnTo>
                    <a:pt x="19049" y="38100"/>
                  </a:lnTo>
                  <a:lnTo>
                    <a:pt x="31374" y="38100"/>
                  </a:lnTo>
                  <a:lnTo>
                    <a:pt x="32520" y="37327"/>
                  </a:lnTo>
                  <a:lnTo>
                    <a:pt x="36602" y="31271"/>
                  </a:lnTo>
                  <a:lnTo>
                    <a:pt x="38100" y="23856"/>
                  </a:lnTo>
                  <a:lnTo>
                    <a:pt x="38100" y="19050"/>
                  </a:lnTo>
                  <a:close/>
                </a:path>
                <a:path w="3195954" h="1948179">
                  <a:moveTo>
                    <a:pt x="147592" y="19050"/>
                  </a:moveTo>
                  <a:lnTo>
                    <a:pt x="38100" y="19050"/>
                  </a:lnTo>
                  <a:lnTo>
                    <a:pt x="38100" y="23856"/>
                  </a:lnTo>
                  <a:lnTo>
                    <a:pt x="36602" y="31271"/>
                  </a:lnTo>
                  <a:lnTo>
                    <a:pt x="32520" y="37327"/>
                  </a:lnTo>
                  <a:lnTo>
                    <a:pt x="31374" y="38100"/>
                  </a:lnTo>
                  <a:lnTo>
                    <a:pt x="128542" y="38100"/>
                  </a:lnTo>
                  <a:lnTo>
                    <a:pt x="135958" y="36602"/>
                  </a:lnTo>
                  <a:lnTo>
                    <a:pt x="142013" y="32520"/>
                  </a:lnTo>
                  <a:lnTo>
                    <a:pt x="146095" y="26464"/>
                  </a:lnTo>
                  <a:lnTo>
                    <a:pt x="147592" y="19050"/>
                  </a:lnTo>
                  <a:close/>
                </a:path>
                <a:path w="3195954" h="1948179">
                  <a:moveTo>
                    <a:pt x="395242" y="0"/>
                  </a:moveTo>
                  <a:lnTo>
                    <a:pt x="280942" y="0"/>
                  </a:lnTo>
                  <a:lnTo>
                    <a:pt x="273527" y="1497"/>
                  </a:lnTo>
                  <a:lnTo>
                    <a:pt x="267472" y="5579"/>
                  </a:lnTo>
                  <a:lnTo>
                    <a:pt x="263390" y="11635"/>
                  </a:lnTo>
                  <a:lnTo>
                    <a:pt x="261892" y="19050"/>
                  </a:lnTo>
                  <a:lnTo>
                    <a:pt x="263390" y="26464"/>
                  </a:lnTo>
                  <a:lnTo>
                    <a:pt x="267472" y="32520"/>
                  </a:lnTo>
                  <a:lnTo>
                    <a:pt x="273527" y="36602"/>
                  </a:lnTo>
                  <a:lnTo>
                    <a:pt x="280942" y="38100"/>
                  </a:lnTo>
                  <a:lnTo>
                    <a:pt x="395242" y="38100"/>
                  </a:lnTo>
                  <a:lnTo>
                    <a:pt x="402658" y="36602"/>
                  </a:lnTo>
                  <a:lnTo>
                    <a:pt x="408713" y="32520"/>
                  </a:lnTo>
                  <a:lnTo>
                    <a:pt x="412795" y="26464"/>
                  </a:lnTo>
                  <a:lnTo>
                    <a:pt x="414292" y="19050"/>
                  </a:lnTo>
                  <a:lnTo>
                    <a:pt x="412795" y="11635"/>
                  </a:lnTo>
                  <a:lnTo>
                    <a:pt x="408713" y="5579"/>
                  </a:lnTo>
                  <a:lnTo>
                    <a:pt x="402658" y="1497"/>
                  </a:lnTo>
                  <a:lnTo>
                    <a:pt x="395242" y="0"/>
                  </a:lnTo>
                  <a:close/>
                </a:path>
                <a:path w="3195954" h="1948179">
                  <a:moveTo>
                    <a:pt x="661942" y="0"/>
                  </a:moveTo>
                  <a:lnTo>
                    <a:pt x="547642" y="0"/>
                  </a:lnTo>
                  <a:lnTo>
                    <a:pt x="540227" y="1497"/>
                  </a:lnTo>
                  <a:lnTo>
                    <a:pt x="534172" y="5579"/>
                  </a:lnTo>
                  <a:lnTo>
                    <a:pt x="530090" y="11635"/>
                  </a:lnTo>
                  <a:lnTo>
                    <a:pt x="528592" y="19050"/>
                  </a:lnTo>
                  <a:lnTo>
                    <a:pt x="530090" y="26464"/>
                  </a:lnTo>
                  <a:lnTo>
                    <a:pt x="534172" y="32520"/>
                  </a:lnTo>
                  <a:lnTo>
                    <a:pt x="540227" y="36602"/>
                  </a:lnTo>
                  <a:lnTo>
                    <a:pt x="547642" y="38100"/>
                  </a:lnTo>
                  <a:lnTo>
                    <a:pt x="661942" y="38100"/>
                  </a:lnTo>
                  <a:lnTo>
                    <a:pt x="669358" y="36602"/>
                  </a:lnTo>
                  <a:lnTo>
                    <a:pt x="675413" y="32520"/>
                  </a:lnTo>
                  <a:lnTo>
                    <a:pt x="679495" y="26464"/>
                  </a:lnTo>
                  <a:lnTo>
                    <a:pt x="680992" y="19050"/>
                  </a:lnTo>
                  <a:lnTo>
                    <a:pt x="679495" y="11635"/>
                  </a:lnTo>
                  <a:lnTo>
                    <a:pt x="675413" y="5579"/>
                  </a:lnTo>
                  <a:lnTo>
                    <a:pt x="669358" y="1497"/>
                  </a:lnTo>
                  <a:lnTo>
                    <a:pt x="661942" y="0"/>
                  </a:lnTo>
                  <a:close/>
                </a:path>
                <a:path w="3195954" h="1948179">
                  <a:moveTo>
                    <a:pt x="928642" y="0"/>
                  </a:moveTo>
                  <a:lnTo>
                    <a:pt x="814342" y="0"/>
                  </a:lnTo>
                  <a:lnTo>
                    <a:pt x="806927" y="1497"/>
                  </a:lnTo>
                  <a:lnTo>
                    <a:pt x="800872" y="5579"/>
                  </a:lnTo>
                  <a:lnTo>
                    <a:pt x="796790" y="11635"/>
                  </a:lnTo>
                  <a:lnTo>
                    <a:pt x="795292" y="19050"/>
                  </a:lnTo>
                  <a:lnTo>
                    <a:pt x="796790" y="26464"/>
                  </a:lnTo>
                  <a:lnTo>
                    <a:pt x="800872" y="32520"/>
                  </a:lnTo>
                  <a:lnTo>
                    <a:pt x="806927" y="36602"/>
                  </a:lnTo>
                  <a:lnTo>
                    <a:pt x="814342" y="38100"/>
                  </a:lnTo>
                  <a:lnTo>
                    <a:pt x="928642" y="38100"/>
                  </a:lnTo>
                  <a:lnTo>
                    <a:pt x="936058" y="36602"/>
                  </a:lnTo>
                  <a:lnTo>
                    <a:pt x="942113" y="32520"/>
                  </a:lnTo>
                  <a:lnTo>
                    <a:pt x="946195" y="26464"/>
                  </a:lnTo>
                  <a:lnTo>
                    <a:pt x="947692" y="19050"/>
                  </a:lnTo>
                  <a:lnTo>
                    <a:pt x="946195" y="11635"/>
                  </a:lnTo>
                  <a:lnTo>
                    <a:pt x="942113" y="5579"/>
                  </a:lnTo>
                  <a:lnTo>
                    <a:pt x="936058" y="1497"/>
                  </a:lnTo>
                  <a:lnTo>
                    <a:pt x="928642" y="0"/>
                  </a:lnTo>
                  <a:close/>
                </a:path>
                <a:path w="3195954" h="1948179">
                  <a:moveTo>
                    <a:pt x="1195343" y="0"/>
                  </a:moveTo>
                  <a:lnTo>
                    <a:pt x="1081042" y="0"/>
                  </a:lnTo>
                  <a:lnTo>
                    <a:pt x="1073627" y="1497"/>
                  </a:lnTo>
                  <a:lnTo>
                    <a:pt x="1067572" y="5579"/>
                  </a:lnTo>
                  <a:lnTo>
                    <a:pt x="1063490" y="11635"/>
                  </a:lnTo>
                  <a:lnTo>
                    <a:pt x="1061992" y="19050"/>
                  </a:lnTo>
                  <a:lnTo>
                    <a:pt x="1063490" y="26464"/>
                  </a:lnTo>
                  <a:lnTo>
                    <a:pt x="1067572" y="32520"/>
                  </a:lnTo>
                  <a:lnTo>
                    <a:pt x="1073627" y="36602"/>
                  </a:lnTo>
                  <a:lnTo>
                    <a:pt x="1081042" y="38100"/>
                  </a:lnTo>
                  <a:lnTo>
                    <a:pt x="1195343" y="38100"/>
                  </a:lnTo>
                  <a:lnTo>
                    <a:pt x="1202758" y="36602"/>
                  </a:lnTo>
                  <a:lnTo>
                    <a:pt x="1208813" y="32520"/>
                  </a:lnTo>
                  <a:lnTo>
                    <a:pt x="1212896" y="26464"/>
                  </a:lnTo>
                  <a:lnTo>
                    <a:pt x="1214393" y="19050"/>
                  </a:lnTo>
                  <a:lnTo>
                    <a:pt x="1212896" y="11635"/>
                  </a:lnTo>
                  <a:lnTo>
                    <a:pt x="1208813" y="5579"/>
                  </a:lnTo>
                  <a:lnTo>
                    <a:pt x="1202758" y="1497"/>
                  </a:lnTo>
                  <a:lnTo>
                    <a:pt x="1195343" y="0"/>
                  </a:lnTo>
                  <a:close/>
                </a:path>
                <a:path w="3195954" h="1948179">
                  <a:moveTo>
                    <a:pt x="1462043" y="0"/>
                  </a:moveTo>
                  <a:lnTo>
                    <a:pt x="1347743" y="0"/>
                  </a:lnTo>
                  <a:lnTo>
                    <a:pt x="1340328" y="1497"/>
                  </a:lnTo>
                  <a:lnTo>
                    <a:pt x="1334272" y="5579"/>
                  </a:lnTo>
                  <a:lnTo>
                    <a:pt x="1330190" y="11635"/>
                  </a:lnTo>
                  <a:lnTo>
                    <a:pt x="1328693" y="19050"/>
                  </a:lnTo>
                  <a:lnTo>
                    <a:pt x="1330190" y="26464"/>
                  </a:lnTo>
                  <a:lnTo>
                    <a:pt x="1334272" y="32520"/>
                  </a:lnTo>
                  <a:lnTo>
                    <a:pt x="1340328" y="36602"/>
                  </a:lnTo>
                  <a:lnTo>
                    <a:pt x="1347743" y="38100"/>
                  </a:lnTo>
                  <a:lnTo>
                    <a:pt x="1462043" y="38100"/>
                  </a:lnTo>
                  <a:lnTo>
                    <a:pt x="1469458" y="36602"/>
                  </a:lnTo>
                  <a:lnTo>
                    <a:pt x="1475513" y="32520"/>
                  </a:lnTo>
                  <a:lnTo>
                    <a:pt x="1479596" y="26464"/>
                  </a:lnTo>
                  <a:lnTo>
                    <a:pt x="1481093" y="19050"/>
                  </a:lnTo>
                  <a:lnTo>
                    <a:pt x="1479596" y="11635"/>
                  </a:lnTo>
                  <a:lnTo>
                    <a:pt x="1475513" y="5579"/>
                  </a:lnTo>
                  <a:lnTo>
                    <a:pt x="1469458" y="1497"/>
                  </a:lnTo>
                  <a:lnTo>
                    <a:pt x="1462043" y="0"/>
                  </a:lnTo>
                  <a:close/>
                </a:path>
                <a:path w="3195954" h="1948179">
                  <a:moveTo>
                    <a:pt x="1728743" y="0"/>
                  </a:moveTo>
                  <a:lnTo>
                    <a:pt x="1614443" y="0"/>
                  </a:lnTo>
                  <a:lnTo>
                    <a:pt x="1607028" y="1497"/>
                  </a:lnTo>
                  <a:lnTo>
                    <a:pt x="1600972" y="5579"/>
                  </a:lnTo>
                  <a:lnTo>
                    <a:pt x="1596890" y="11635"/>
                  </a:lnTo>
                  <a:lnTo>
                    <a:pt x="1595393" y="19050"/>
                  </a:lnTo>
                  <a:lnTo>
                    <a:pt x="1596890" y="26464"/>
                  </a:lnTo>
                  <a:lnTo>
                    <a:pt x="1600972" y="32520"/>
                  </a:lnTo>
                  <a:lnTo>
                    <a:pt x="1607028" y="36602"/>
                  </a:lnTo>
                  <a:lnTo>
                    <a:pt x="1614443" y="38100"/>
                  </a:lnTo>
                  <a:lnTo>
                    <a:pt x="1728743" y="38100"/>
                  </a:lnTo>
                  <a:lnTo>
                    <a:pt x="1736158" y="36602"/>
                  </a:lnTo>
                  <a:lnTo>
                    <a:pt x="1742213" y="32520"/>
                  </a:lnTo>
                  <a:lnTo>
                    <a:pt x="1746296" y="26464"/>
                  </a:lnTo>
                  <a:lnTo>
                    <a:pt x="1747793" y="19050"/>
                  </a:lnTo>
                  <a:lnTo>
                    <a:pt x="1746296" y="11635"/>
                  </a:lnTo>
                  <a:lnTo>
                    <a:pt x="1742213" y="5579"/>
                  </a:lnTo>
                  <a:lnTo>
                    <a:pt x="1736158" y="1497"/>
                  </a:lnTo>
                  <a:lnTo>
                    <a:pt x="1728743" y="0"/>
                  </a:lnTo>
                  <a:close/>
                </a:path>
                <a:path w="3195954" h="1948179">
                  <a:moveTo>
                    <a:pt x="1995443" y="0"/>
                  </a:moveTo>
                  <a:lnTo>
                    <a:pt x="1881143" y="0"/>
                  </a:lnTo>
                  <a:lnTo>
                    <a:pt x="1873728" y="1497"/>
                  </a:lnTo>
                  <a:lnTo>
                    <a:pt x="1867672" y="5579"/>
                  </a:lnTo>
                  <a:lnTo>
                    <a:pt x="1863590" y="11635"/>
                  </a:lnTo>
                  <a:lnTo>
                    <a:pt x="1862093" y="19050"/>
                  </a:lnTo>
                  <a:lnTo>
                    <a:pt x="1863590" y="26464"/>
                  </a:lnTo>
                  <a:lnTo>
                    <a:pt x="1867672" y="32520"/>
                  </a:lnTo>
                  <a:lnTo>
                    <a:pt x="1873728" y="36602"/>
                  </a:lnTo>
                  <a:lnTo>
                    <a:pt x="1881143" y="38100"/>
                  </a:lnTo>
                  <a:lnTo>
                    <a:pt x="1995443" y="38100"/>
                  </a:lnTo>
                  <a:lnTo>
                    <a:pt x="2002858" y="36602"/>
                  </a:lnTo>
                  <a:lnTo>
                    <a:pt x="2008913" y="32520"/>
                  </a:lnTo>
                  <a:lnTo>
                    <a:pt x="2012996" y="26464"/>
                  </a:lnTo>
                  <a:lnTo>
                    <a:pt x="2014493" y="19050"/>
                  </a:lnTo>
                  <a:lnTo>
                    <a:pt x="2012996" y="11635"/>
                  </a:lnTo>
                  <a:lnTo>
                    <a:pt x="2008913" y="5579"/>
                  </a:lnTo>
                  <a:lnTo>
                    <a:pt x="2002858" y="1497"/>
                  </a:lnTo>
                  <a:lnTo>
                    <a:pt x="1995443" y="0"/>
                  </a:lnTo>
                  <a:close/>
                </a:path>
                <a:path w="3195954" h="1948179">
                  <a:moveTo>
                    <a:pt x="2262143" y="0"/>
                  </a:moveTo>
                  <a:lnTo>
                    <a:pt x="2147843" y="0"/>
                  </a:lnTo>
                  <a:lnTo>
                    <a:pt x="2140428" y="1497"/>
                  </a:lnTo>
                  <a:lnTo>
                    <a:pt x="2134372" y="5579"/>
                  </a:lnTo>
                  <a:lnTo>
                    <a:pt x="2130290" y="11635"/>
                  </a:lnTo>
                  <a:lnTo>
                    <a:pt x="2128793" y="19050"/>
                  </a:lnTo>
                  <a:lnTo>
                    <a:pt x="2130290" y="26464"/>
                  </a:lnTo>
                  <a:lnTo>
                    <a:pt x="2134372" y="32520"/>
                  </a:lnTo>
                  <a:lnTo>
                    <a:pt x="2140428" y="36602"/>
                  </a:lnTo>
                  <a:lnTo>
                    <a:pt x="2147843" y="38100"/>
                  </a:lnTo>
                  <a:lnTo>
                    <a:pt x="2262143" y="38100"/>
                  </a:lnTo>
                  <a:lnTo>
                    <a:pt x="2269558" y="36602"/>
                  </a:lnTo>
                  <a:lnTo>
                    <a:pt x="2275613" y="32520"/>
                  </a:lnTo>
                  <a:lnTo>
                    <a:pt x="2279696" y="26464"/>
                  </a:lnTo>
                  <a:lnTo>
                    <a:pt x="2281193" y="19050"/>
                  </a:lnTo>
                  <a:lnTo>
                    <a:pt x="2279696" y="11635"/>
                  </a:lnTo>
                  <a:lnTo>
                    <a:pt x="2275613" y="5579"/>
                  </a:lnTo>
                  <a:lnTo>
                    <a:pt x="2269558" y="1497"/>
                  </a:lnTo>
                  <a:lnTo>
                    <a:pt x="2262143" y="0"/>
                  </a:lnTo>
                  <a:close/>
                </a:path>
                <a:path w="3195954" h="1948179">
                  <a:moveTo>
                    <a:pt x="2528843" y="0"/>
                  </a:moveTo>
                  <a:lnTo>
                    <a:pt x="2414543" y="0"/>
                  </a:lnTo>
                  <a:lnTo>
                    <a:pt x="2407128" y="1497"/>
                  </a:lnTo>
                  <a:lnTo>
                    <a:pt x="2401072" y="5579"/>
                  </a:lnTo>
                  <a:lnTo>
                    <a:pt x="2396990" y="11635"/>
                  </a:lnTo>
                  <a:lnTo>
                    <a:pt x="2395493" y="19050"/>
                  </a:lnTo>
                  <a:lnTo>
                    <a:pt x="2396990" y="26464"/>
                  </a:lnTo>
                  <a:lnTo>
                    <a:pt x="2401072" y="32520"/>
                  </a:lnTo>
                  <a:lnTo>
                    <a:pt x="2407128" y="36602"/>
                  </a:lnTo>
                  <a:lnTo>
                    <a:pt x="2414543" y="38100"/>
                  </a:lnTo>
                  <a:lnTo>
                    <a:pt x="2528843" y="38100"/>
                  </a:lnTo>
                  <a:lnTo>
                    <a:pt x="2536258" y="36602"/>
                  </a:lnTo>
                  <a:lnTo>
                    <a:pt x="2542313" y="32520"/>
                  </a:lnTo>
                  <a:lnTo>
                    <a:pt x="2546396" y="26464"/>
                  </a:lnTo>
                  <a:lnTo>
                    <a:pt x="2547893" y="19050"/>
                  </a:lnTo>
                  <a:lnTo>
                    <a:pt x="2546396" y="11635"/>
                  </a:lnTo>
                  <a:lnTo>
                    <a:pt x="2542313" y="5579"/>
                  </a:lnTo>
                  <a:lnTo>
                    <a:pt x="2536258" y="1497"/>
                  </a:lnTo>
                  <a:lnTo>
                    <a:pt x="2528843" y="0"/>
                  </a:lnTo>
                  <a:close/>
                </a:path>
                <a:path w="3195954" h="1948179">
                  <a:moveTo>
                    <a:pt x="2795543" y="0"/>
                  </a:moveTo>
                  <a:lnTo>
                    <a:pt x="2681243" y="0"/>
                  </a:lnTo>
                  <a:lnTo>
                    <a:pt x="2673828" y="1497"/>
                  </a:lnTo>
                  <a:lnTo>
                    <a:pt x="2667772" y="5579"/>
                  </a:lnTo>
                  <a:lnTo>
                    <a:pt x="2663690" y="11635"/>
                  </a:lnTo>
                  <a:lnTo>
                    <a:pt x="2662193" y="19050"/>
                  </a:lnTo>
                  <a:lnTo>
                    <a:pt x="2663690" y="26464"/>
                  </a:lnTo>
                  <a:lnTo>
                    <a:pt x="2667772" y="32520"/>
                  </a:lnTo>
                  <a:lnTo>
                    <a:pt x="2673828" y="36602"/>
                  </a:lnTo>
                  <a:lnTo>
                    <a:pt x="2681243" y="38100"/>
                  </a:lnTo>
                  <a:lnTo>
                    <a:pt x="2795543" y="38100"/>
                  </a:lnTo>
                  <a:lnTo>
                    <a:pt x="2802958" y="36602"/>
                  </a:lnTo>
                  <a:lnTo>
                    <a:pt x="2809013" y="32520"/>
                  </a:lnTo>
                  <a:lnTo>
                    <a:pt x="2813096" y="26464"/>
                  </a:lnTo>
                  <a:lnTo>
                    <a:pt x="2814593" y="19050"/>
                  </a:lnTo>
                  <a:lnTo>
                    <a:pt x="2813096" y="11635"/>
                  </a:lnTo>
                  <a:lnTo>
                    <a:pt x="2809013" y="5579"/>
                  </a:lnTo>
                  <a:lnTo>
                    <a:pt x="2802958" y="1497"/>
                  </a:lnTo>
                  <a:lnTo>
                    <a:pt x="2795543" y="0"/>
                  </a:lnTo>
                  <a:close/>
                </a:path>
                <a:path w="3195954" h="1948179">
                  <a:moveTo>
                    <a:pt x="3062243" y="0"/>
                  </a:moveTo>
                  <a:lnTo>
                    <a:pt x="2947943" y="0"/>
                  </a:lnTo>
                  <a:lnTo>
                    <a:pt x="2940528" y="1497"/>
                  </a:lnTo>
                  <a:lnTo>
                    <a:pt x="2934472" y="5579"/>
                  </a:lnTo>
                  <a:lnTo>
                    <a:pt x="2930390" y="11635"/>
                  </a:lnTo>
                  <a:lnTo>
                    <a:pt x="2928893" y="19050"/>
                  </a:lnTo>
                  <a:lnTo>
                    <a:pt x="2930390" y="26464"/>
                  </a:lnTo>
                  <a:lnTo>
                    <a:pt x="2934472" y="32520"/>
                  </a:lnTo>
                  <a:lnTo>
                    <a:pt x="2940528" y="36602"/>
                  </a:lnTo>
                  <a:lnTo>
                    <a:pt x="2947943" y="38100"/>
                  </a:lnTo>
                  <a:lnTo>
                    <a:pt x="3062243" y="38100"/>
                  </a:lnTo>
                  <a:lnTo>
                    <a:pt x="3069658" y="36602"/>
                  </a:lnTo>
                  <a:lnTo>
                    <a:pt x="3075713" y="32520"/>
                  </a:lnTo>
                  <a:lnTo>
                    <a:pt x="3079796" y="26464"/>
                  </a:lnTo>
                  <a:lnTo>
                    <a:pt x="3081293" y="19050"/>
                  </a:lnTo>
                  <a:lnTo>
                    <a:pt x="3079796" y="11635"/>
                  </a:lnTo>
                  <a:lnTo>
                    <a:pt x="3075713" y="5579"/>
                  </a:lnTo>
                  <a:lnTo>
                    <a:pt x="3069658" y="1497"/>
                  </a:lnTo>
                  <a:lnTo>
                    <a:pt x="3062243" y="0"/>
                  </a:lnTo>
                  <a:close/>
                </a:path>
                <a:path w="3195954" h="1948179">
                  <a:moveTo>
                    <a:pt x="3176765" y="37877"/>
                  </a:moveTo>
                  <a:lnTo>
                    <a:pt x="3169350" y="39374"/>
                  </a:lnTo>
                  <a:lnTo>
                    <a:pt x="3163295" y="43457"/>
                  </a:lnTo>
                  <a:lnTo>
                    <a:pt x="3159212" y="49512"/>
                  </a:lnTo>
                  <a:lnTo>
                    <a:pt x="3157715" y="56927"/>
                  </a:lnTo>
                  <a:lnTo>
                    <a:pt x="3157715" y="171227"/>
                  </a:lnTo>
                  <a:lnTo>
                    <a:pt x="3159212" y="178642"/>
                  </a:lnTo>
                  <a:lnTo>
                    <a:pt x="3163295" y="184698"/>
                  </a:lnTo>
                  <a:lnTo>
                    <a:pt x="3169350" y="188780"/>
                  </a:lnTo>
                  <a:lnTo>
                    <a:pt x="3176765" y="190277"/>
                  </a:lnTo>
                  <a:lnTo>
                    <a:pt x="3184180" y="188780"/>
                  </a:lnTo>
                  <a:lnTo>
                    <a:pt x="3190236" y="184698"/>
                  </a:lnTo>
                  <a:lnTo>
                    <a:pt x="3194318" y="178642"/>
                  </a:lnTo>
                  <a:lnTo>
                    <a:pt x="3195815" y="171227"/>
                  </a:lnTo>
                  <a:lnTo>
                    <a:pt x="3195815" y="56927"/>
                  </a:lnTo>
                  <a:lnTo>
                    <a:pt x="3194318" y="49512"/>
                  </a:lnTo>
                  <a:lnTo>
                    <a:pt x="3190236" y="43457"/>
                  </a:lnTo>
                  <a:lnTo>
                    <a:pt x="3184180" y="39374"/>
                  </a:lnTo>
                  <a:lnTo>
                    <a:pt x="3176765" y="37877"/>
                  </a:lnTo>
                  <a:close/>
                </a:path>
                <a:path w="3195954" h="1948179">
                  <a:moveTo>
                    <a:pt x="3176765" y="304577"/>
                  </a:moveTo>
                  <a:lnTo>
                    <a:pt x="3169350" y="306074"/>
                  </a:lnTo>
                  <a:lnTo>
                    <a:pt x="3163295" y="310157"/>
                  </a:lnTo>
                  <a:lnTo>
                    <a:pt x="3159212" y="316212"/>
                  </a:lnTo>
                  <a:lnTo>
                    <a:pt x="3157715" y="323627"/>
                  </a:lnTo>
                  <a:lnTo>
                    <a:pt x="3157715" y="437927"/>
                  </a:lnTo>
                  <a:lnTo>
                    <a:pt x="3159212" y="445342"/>
                  </a:lnTo>
                  <a:lnTo>
                    <a:pt x="3163295" y="451398"/>
                  </a:lnTo>
                  <a:lnTo>
                    <a:pt x="3169350" y="455480"/>
                  </a:lnTo>
                  <a:lnTo>
                    <a:pt x="3176765" y="456977"/>
                  </a:lnTo>
                  <a:lnTo>
                    <a:pt x="3184180" y="455480"/>
                  </a:lnTo>
                  <a:lnTo>
                    <a:pt x="3190236" y="451398"/>
                  </a:lnTo>
                  <a:lnTo>
                    <a:pt x="3194318" y="445342"/>
                  </a:lnTo>
                  <a:lnTo>
                    <a:pt x="3195815" y="437927"/>
                  </a:lnTo>
                  <a:lnTo>
                    <a:pt x="3195815" y="323627"/>
                  </a:lnTo>
                  <a:lnTo>
                    <a:pt x="3194318" y="316212"/>
                  </a:lnTo>
                  <a:lnTo>
                    <a:pt x="3190236" y="310157"/>
                  </a:lnTo>
                  <a:lnTo>
                    <a:pt x="3184180" y="306074"/>
                  </a:lnTo>
                  <a:lnTo>
                    <a:pt x="3176765" y="304577"/>
                  </a:lnTo>
                  <a:close/>
                </a:path>
                <a:path w="3195954" h="1948179">
                  <a:moveTo>
                    <a:pt x="3176765" y="571277"/>
                  </a:moveTo>
                  <a:lnTo>
                    <a:pt x="3169350" y="572774"/>
                  </a:lnTo>
                  <a:lnTo>
                    <a:pt x="3163295" y="576857"/>
                  </a:lnTo>
                  <a:lnTo>
                    <a:pt x="3159212" y="582912"/>
                  </a:lnTo>
                  <a:lnTo>
                    <a:pt x="3157715" y="590327"/>
                  </a:lnTo>
                  <a:lnTo>
                    <a:pt x="3157715" y="704627"/>
                  </a:lnTo>
                  <a:lnTo>
                    <a:pt x="3159212" y="712042"/>
                  </a:lnTo>
                  <a:lnTo>
                    <a:pt x="3163295" y="718098"/>
                  </a:lnTo>
                  <a:lnTo>
                    <a:pt x="3169350" y="722180"/>
                  </a:lnTo>
                  <a:lnTo>
                    <a:pt x="3176765" y="723677"/>
                  </a:lnTo>
                  <a:lnTo>
                    <a:pt x="3184180" y="722180"/>
                  </a:lnTo>
                  <a:lnTo>
                    <a:pt x="3190236" y="718098"/>
                  </a:lnTo>
                  <a:lnTo>
                    <a:pt x="3194318" y="712042"/>
                  </a:lnTo>
                  <a:lnTo>
                    <a:pt x="3195815" y="704627"/>
                  </a:lnTo>
                  <a:lnTo>
                    <a:pt x="3195815" y="590327"/>
                  </a:lnTo>
                  <a:lnTo>
                    <a:pt x="3194318" y="582912"/>
                  </a:lnTo>
                  <a:lnTo>
                    <a:pt x="3190236" y="576857"/>
                  </a:lnTo>
                  <a:lnTo>
                    <a:pt x="3184180" y="572774"/>
                  </a:lnTo>
                  <a:lnTo>
                    <a:pt x="3176765" y="571277"/>
                  </a:lnTo>
                  <a:close/>
                </a:path>
                <a:path w="3195954" h="1948179">
                  <a:moveTo>
                    <a:pt x="3176765" y="837977"/>
                  </a:moveTo>
                  <a:lnTo>
                    <a:pt x="3169350" y="839474"/>
                  </a:lnTo>
                  <a:lnTo>
                    <a:pt x="3163295" y="843557"/>
                  </a:lnTo>
                  <a:lnTo>
                    <a:pt x="3159212" y="849612"/>
                  </a:lnTo>
                  <a:lnTo>
                    <a:pt x="3157715" y="857027"/>
                  </a:lnTo>
                  <a:lnTo>
                    <a:pt x="3157715" y="971327"/>
                  </a:lnTo>
                  <a:lnTo>
                    <a:pt x="3159212" y="978742"/>
                  </a:lnTo>
                  <a:lnTo>
                    <a:pt x="3163295" y="984798"/>
                  </a:lnTo>
                  <a:lnTo>
                    <a:pt x="3169350" y="988880"/>
                  </a:lnTo>
                  <a:lnTo>
                    <a:pt x="3176765" y="990377"/>
                  </a:lnTo>
                  <a:lnTo>
                    <a:pt x="3184180" y="988880"/>
                  </a:lnTo>
                  <a:lnTo>
                    <a:pt x="3190236" y="984798"/>
                  </a:lnTo>
                  <a:lnTo>
                    <a:pt x="3194318" y="978742"/>
                  </a:lnTo>
                  <a:lnTo>
                    <a:pt x="3195815" y="971327"/>
                  </a:lnTo>
                  <a:lnTo>
                    <a:pt x="3195815" y="857027"/>
                  </a:lnTo>
                  <a:lnTo>
                    <a:pt x="3194318" y="849612"/>
                  </a:lnTo>
                  <a:lnTo>
                    <a:pt x="3190236" y="843557"/>
                  </a:lnTo>
                  <a:lnTo>
                    <a:pt x="3184180" y="839474"/>
                  </a:lnTo>
                  <a:lnTo>
                    <a:pt x="3176765" y="837977"/>
                  </a:lnTo>
                  <a:close/>
                </a:path>
                <a:path w="3195954" h="1948179">
                  <a:moveTo>
                    <a:pt x="3176765" y="1104677"/>
                  </a:moveTo>
                  <a:lnTo>
                    <a:pt x="3169350" y="1106174"/>
                  </a:lnTo>
                  <a:lnTo>
                    <a:pt x="3163295" y="1110257"/>
                  </a:lnTo>
                  <a:lnTo>
                    <a:pt x="3159212" y="1116312"/>
                  </a:lnTo>
                  <a:lnTo>
                    <a:pt x="3157715" y="1123727"/>
                  </a:lnTo>
                  <a:lnTo>
                    <a:pt x="3157715" y="1238027"/>
                  </a:lnTo>
                  <a:lnTo>
                    <a:pt x="3159212" y="1245442"/>
                  </a:lnTo>
                  <a:lnTo>
                    <a:pt x="3163295" y="1251498"/>
                  </a:lnTo>
                  <a:lnTo>
                    <a:pt x="3169350" y="1255580"/>
                  </a:lnTo>
                  <a:lnTo>
                    <a:pt x="3176765" y="1257077"/>
                  </a:lnTo>
                  <a:lnTo>
                    <a:pt x="3184180" y="1255580"/>
                  </a:lnTo>
                  <a:lnTo>
                    <a:pt x="3190236" y="1251498"/>
                  </a:lnTo>
                  <a:lnTo>
                    <a:pt x="3194318" y="1245442"/>
                  </a:lnTo>
                  <a:lnTo>
                    <a:pt x="3195815" y="1238027"/>
                  </a:lnTo>
                  <a:lnTo>
                    <a:pt x="3195815" y="1123727"/>
                  </a:lnTo>
                  <a:lnTo>
                    <a:pt x="3194318" y="1116312"/>
                  </a:lnTo>
                  <a:lnTo>
                    <a:pt x="3190236" y="1110257"/>
                  </a:lnTo>
                  <a:lnTo>
                    <a:pt x="3184180" y="1106174"/>
                  </a:lnTo>
                  <a:lnTo>
                    <a:pt x="3176765" y="1104677"/>
                  </a:lnTo>
                  <a:close/>
                </a:path>
                <a:path w="3195954" h="1948179">
                  <a:moveTo>
                    <a:pt x="3176765" y="1371377"/>
                  </a:moveTo>
                  <a:lnTo>
                    <a:pt x="3169350" y="1372874"/>
                  </a:lnTo>
                  <a:lnTo>
                    <a:pt x="3163295" y="1376957"/>
                  </a:lnTo>
                  <a:lnTo>
                    <a:pt x="3159212" y="1383012"/>
                  </a:lnTo>
                  <a:lnTo>
                    <a:pt x="3157715" y="1390427"/>
                  </a:lnTo>
                  <a:lnTo>
                    <a:pt x="3157715" y="1504727"/>
                  </a:lnTo>
                  <a:lnTo>
                    <a:pt x="3159212" y="1512142"/>
                  </a:lnTo>
                  <a:lnTo>
                    <a:pt x="3163295" y="1518197"/>
                  </a:lnTo>
                  <a:lnTo>
                    <a:pt x="3169350" y="1522280"/>
                  </a:lnTo>
                  <a:lnTo>
                    <a:pt x="3176765" y="1523777"/>
                  </a:lnTo>
                  <a:lnTo>
                    <a:pt x="3184180" y="1522280"/>
                  </a:lnTo>
                  <a:lnTo>
                    <a:pt x="3190236" y="1518197"/>
                  </a:lnTo>
                  <a:lnTo>
                    <a:pt x="3194318" y="1512142"/>
                  </a:lnTo>
                  <a:lnTo>
                    <a:pt x="3195815" y="1504727"/>
                  </a:lnTo>
                  <a:lnTo>
                    <a:pt x="3195815" y="1390427"/>
                  </a:lnTo>
                  <a:lnTo>
                    <a:pt x="3194318" y="1383012"/>
                  </a:lnTo>
                  <a:lnTo>
                    <a:pt x="3190236" y="1376957"/>
                  </a:lnTo>
                  <a:lnTo>
                    <a:pt x="3184180" y="1372874"/>
                  </a:lnTo>
                  <a:lnTo>
                    <a:pt x="3176765" y="1371377"/>
                  </a:lnTo>
                  <a:close/>
                </a:path>
                <a:path w="3195954" h="1948179">
                  <a:moveTo>
                    <a:pt x="3176765" y="1638077"/>
                  </a:moveTo>
                  <a:lnTo>
                    <a:pt x="3169350" y="1639574"/>
                  </a:lnTo>
                  <a:lnTo>
                    <a:pt x="3163295" y="1643656"/>
                  </a:lnTo>
                  <a:lnTo>
                    <a:pt x="3159212" y="1649712"/>
                  </a:lnTo>
                  <a:lnTo>
                    <a:pt x="3157715" y="1657127"/>
                  </a:lnTo>
                  <a:lnTo>
                    <a:pt x="3157715" y="1771427"/>
                  </a:lnTo>
                  <a:lnTo>
                    <a:pt x="3159212" y="1778842"/>
                  </a:lnTo>
                  <a:lnTo>
                    <a:pt x="3163295" y="1784897"/>
                  </a:lnTo>
                  <a:lnTo>
                    <a:pt x="3169350" y="1788980"/>
                  </a:lnTo>
                  <a:lnTo>
                    <a:pt x="3176765" y="1790477"/>
                  </a:lnTo>
                  <a:lnTo>
                    <a:pt x="3184180" y="1788980"/>
                  </a:lnTo>
                  <a:lnTo>
                    <a:pt x="3190236" y="1784897"/>
                  </a:lnTo>
                  <a:lnTo>
                    <a:pt x="3194318" y="1778842"/>
                  </a:lnTo>
                  <a:lnTo>
                    <a:pt x="3195815" y="1771427"/>
                  </a:lnTo>
                  <a:lnTo>
                    <a:pt x="3195815" y="1657127"/>
                  </a:lnTo>
                  <a:lnTo>
                    <a:pt x="3194318" y="1649712"/>
                  </a:lnTo>
                  <a:lnTo>
                    <a:pt x="3190236" y="1643656"/>
                  </a:lnTo>
                  <a:lnTo>
                    <a:pt x="3184180" y="1639574"/>
                  </a:lnTo>
                  <a:lnTo>
                    <a:pt x="3176765" y="1638077"/>
                  </a:lnTo>
                  <a:close/>
                </a:path>
                <a:path w="3195954" h="1948179">
                  <a:moveTo>
                    <a:pt x="3164110" y="1909807"/>
                  </a:moveTo>
                  <a:lnTo>
                    <a:pt x="3067495" y="1909807"/>
                  </a:lnTo>
                  <a:lnTo>
                    <a:pt x="3060080" y="1911304"/>
                  </a:lnTo>
                  <a:lnTo>
                    <a:pt x="3054025" y="1915386"/>
                  </a:lnTo>
                  <a:lnTo>
                    <a:pt x="3049942" y="1921441"/>
                  </a:lnTo>
                  <a:lnTo>
                    <a:pt x="3048445" y="1928857"/>
                  </a:lnTo>
                  <a:lnTo>
                    <a:pt x="3049942" y="1936272"/>
                  </a:lnTo>
                  <a:lnTo>
                    <a:pt x="3054025" y="1942327"/>
                  </a:lnTo>
                  <a:lnTo>
                    <a:pt x="3060080" y="1946410"/>
                  </a:lnTo>
                  <a:lnTo>
                    <a:pt x="3067495" y="1947907"/>
                  </a:lnTo>
                  <a:lnTo>
                    <a:pt x="3195815" y="1947907"/>
                  </a:lnTo>
                  <a:lnTo>
                    <a:pt x="3195815" y="1928857"/>
                  </a:lnTo>
                  <a:lnTo>
                    <a:pt x="3157715" y="1928857"/>
                  </a:lnTo>
                  <a:lnTo>
                    <a:pt x="3157715" y="1923827"/>
                  </a:lnTo>
                  <a:lnTo>
                    <a:pt x="3159212" y="1916411"/>
                  </a:lnTo>
                  <a:lnTo>
                    <a:pt x="3163295" y="1910356"/>
                  </a:lnTo>
                  <a:lnTo>
                    <a:pt x="3164110" y="1909807"/>
                  </a:lnTo>
                  <a:close/>
                </a:path>
                <a:path w="3195954" h="1948179">
                  <a:moveTo>
                    <a:pt x="3176765" y="1904777"/>
                  </a:moveTo>
                  <a:lnTo>
                    <a:pt x="3169350" y="1906274"/>
                  </a:lnTo>
                  <a:lnTo>
                    <a:pt x="3163295" y="1910356"/>
                  </a:lnTo>
                  <a:lnTo>
                    <a:pt x="3159212" y="1916411"/>
                  </a:lnTo>
                  <a:lnTo>
                    <a:pt x="3157715" y="1923827"/>
                  </a:lnTo>
                  <a:lnTo>
                    <a:pt x="3157715" y="1928857"/>
                  </a:lnTo>
                  <a:lnTo>
                    <a:pt x="3176765" y="1909807"/>
                  </a:lnTo>
                  <a:lnTo>
                    <a:pt x="3189420" y="1909807"/>
                  </a:lnTo>
                  <a:lnTo>
                    <a:pt x="3184180" y="1906274"/>
                  </a:lnTo>
                  <a:lnTo>
                    <a:pt x="3176765" y="1904777"/>
                  </a:lnTo>
                  <a:close/>
                </a:path>
                <a:path w="3195954" h="1948179">
                  <a:moveTo>
                    <a:pt x="3189420" y="1909807"/>
                  </a:moveTo>
                  <a:lnTo>
                    <a:pt x="3176765" y="1909807"/>
                  </a:lnTo>
                  <a:lnTo>
                    <a:pt x="3157715" y="1928857"/>
                  </a:lnTo>
                  <a:lnTo>
                    <a:pt x="3195815" y="1928857"/>
                  </a:lnTo>
                  <a:lnTo>
                    <a:pt x="3195815" y="1923827"/>
                  </a:lnTo>
                  <a:lnTo>
                    <a:pt x="3194318" y="1916411"/>
                  </a:lnTo>
                  <a:lnTo>
                    <a:pt x="3190236" y="1910356"/>
                  </a:lnTo>
                  <a:lnTo>
                    <a:pt x="3189420" y="1909807"/>
                  </a:lnTo>
                  <a:close/>
                </a:path>
                <a:path w="3195954" h="1948179">
                  <a:moveTo>
                    <a:pt x="2915095" y="1909807"/>
                  </a:moveTo>
                  <a:lnTo>
                    <a:pt x="2800795" y="1909807"/>
                  </a:lnTo>
                  <a:lnTo>
                    <a:pt x="2793380" y="1911304"/>
                  </a:lnTo>
                  <a:lnTo>
                    <a:pt x="2787325" y="1915386"/>
                  </a:lnTo>
                  <a:lnTo>
                    <a:pt x="2783242" y="1921441"/>
                  </a:lnTo>
                  <a:lnTo>
                    <a:pt x="2781745" y="1928857"/>
                  </a:lnTo>
                  <a:lnTo>
                    <a:pt x="2783242" y="1936272"/>
                  </a:lnTo>
                  <a:lnTo>
                    <a:pt x="2787325" y="1942327"/>
                  </a:lnTo>
                  <a:lnTo>
                    <a:pt x="2793380" y="1946410"/>
                  </a:lnTo>
                  <a:lnTo>
                    <a:pt x="2800795" y="1947907"/>
                  </a:lnTo>
                  <a:lnTo>
                    <a:pt x="2915095" y="1947907"/>
                  </a:lnTo>
                  <a:lnTo>
                    <a:pt x="2922510" y="1946410"/>
                  </a:lnTo>
                  <a:lnTo>
                    <a:pt x="2928566" y="1942327"/>
                  </a:lnTo>
                  <a:lnTo>
                    <a:pt x="2932648" y="1936272"/>
                  </a:lnTo>
                  <a:lnTo>
                    <a:pt x="2934145" y="1928857"/>
                  </a:lnTo>
                  <a:lnTo>
                    <a:pt x="2932648" y="1921441"/>
                  </a:lnTo>
                  <a:lnTo>
                    <a:pt x="2928566" y="1915386"/>
                  </a:lnTo>
                  <a:lnTo>
                    <a:pt x="2922510" y="1911304"/>
                  </a:lnTo>
                  <a:lnTo>
                    <a:pt x="2915095" y="1909807"/>
                  </a:lnTo>
                  <a:close/>
                </a:path>
                <a:path w="3195954" h="1948179">
                  <a:moveTo>
                    <a:pt x="2648395" y="1909807"/>
                  </a:moveTo>
                  <a:lnTo>
                    <a:pt x="2534095" y="1909807"/>
                  </a:lnTo>
                  <a:lnTo>
                    <a:pt x="2526680" y="1911304"/>
                  </a:lnTo>
                  <a:lnTo>
                    <a:pt x="2520625" y="1915386"/>
                  </a:lnTo>
                  <a:lnTo>
                    <a:pt x="2516542" y="1921441"/>
                  </a:lnTo>
                  <a:lnTo>
                    <a:pt x="2515045" y="1928857"/>
                  </a:lnTo>
                  <a:lnTo>
                    <a:pt x="2516542" y="1936272"/>
                  </a:lnTo>
                  <a:lnTo>
                    <a:pt x="2520625" y="1942327"/>
                  </a:lnTo>
                  <a:lnTo>
                    <a:pt x="2526680" y="1946410"/>
                  </a:lnTo>
                  <a:lnTo>
                    <a:pt x="2534095" y="1947907"/>
                  </a:lnTo>
                  <a:lnTo>
                    <a:pt x="2648395" y="1947907"/>
                  </a:lnTo>
                  <a:lnTo>
                    <a:pt x="2655810" y="1946410"/>
                  </a:lnTo>
                  <a:lnTo>
                    <a:pt x="2661866" y="1942327"/>
                  </a:lnTo>
                  <a:lnTo>
                    <a:pt x="2665948" y="1936272"/>
                  </a:lnTo>
                  <a:lnTo>
                    <a:pt x="2667445" y="1928857"/>
                  </a:lnTo>
                  <a:lnTo>
                    <a:pt x="2665948" y="1921441"/>
                  </a:lnTo>
                  <a:lnTo>
                    <a:pt x="2661866" y="1915386"/>
                  </a:lnTo>
                  <a:lnTo>
                    <a:pt x="2655810" y="1911304"/>
                  </a:lnTo>
                  <a:lnTo>
                    <a:pt x="2648395" y="1909807"/>
                  </a:lnTo>
                  <a:close/>
                </a:path>
                <a:path w="3195954" h="1948179">
                  <a:moveTo>
                    <a:pt x="2381695" y="1909807"/>
                  </a:moveTo>
                  <a:lnTo>
                    <a:pt x="2267395" y="1909807"/>
                  </a:lnTo>
                  <a:lnTo>
                    <a:pt x="2259980" y="1911304"/>
                  </a:lnTo>
                  <a:lnTo>
                    <a:pt x="2253925" y="1915386"/>
                  </a:lnTo>
                  <a:lnTo>
                    <a:pt x="2249842" y="1921441"/>
                  </a:lnTo>
                  <a:lnTo>
                    <a:pt x="2248345" y="1928857"/>
                  </a:lnTo>
                  <a:lnTo>
                    <a:pt x="2249842" y="1936272"/>
                  </a:lnTo>
                  <a:lnTo>
                    <a:pt x="2253925" y="1942327"/>
                  </a:lnTo>
                  <a:lnTo>
                    <a:pt x="2259980" y="1946410"/>
                  </a:lnTo>
                  <a:lnTo>
                    <a:pt x="2267395" y="1947907"/>
                  </a:lnTo>
                  <a:lnTo>
                    <a:pt x="2381695" y="1947907"/>
                  </a:lnTo>
                  <a:lnTo>
                    <a:pt x="2389110" y="1946410"/>
                  </a:lnTo>
                  <a:lnTo>
                    <a:pt x="2395166" y="1942327"/>
                  </a:lnTo>
                  <a:lnTo>
                    <a:pt x="2399248" y="1936272"/>
                  </a:lnTo>
                  <a:lnTo>
                    <a:pt x="2400745" y="1928857"/>
                  </a:lnTo>
                  <a:lnTo>
                    <a:pt x="2399248" y="1921441"/>
                  </a:lnTo>
                  <a:lnTo>
                    <a:pt x="2395166" y="1915386"/>
                  </a:lnTo>
                  <a:lnTo>
                    <a:pt x="2389110" y="1911304"/>
                  </a:lnTo>
                  <a:lnTo>
                    <a:pt x="2381695" y="1909807"/>
                  </a:lnTo>
                  <a:close/>
                </a:path>
                <a:path w="3195954" h="1948179">
                  <a:moveTo>
                    <a:pt x="2114995" y="1909807"/>
                  </a:moveTo>
                  <a:lnTo>
                    <a:pt x="2000695" y="1909807"/>
                  </a:lnTo>
                  <a:lnTo>
                    <a:pt x="1993280" y="1911304"/>
                  </a:lnTo>
                  <a:lnTo>
                    <a:pt x="1987225" y="1915386"/>
                  </a:lnTo>
                  <a:lnTo>
                    <a:pt x="1983142" y="1921441"/>
                  </a:lnTo>
                  <a:lnTo>
                    <a:pt x="1981645" y="1928857"/>
                  </a:lnTo>
                  <a:lnTo>
                    <a:pt x="1983142" y="1936272"/>
                  </a:lnTo>
                  <a:lnTo>
                    <a:pt x="1987225" y="1942327"/>
                  </a:lnTo>
                  <a:lnTo>
                    <a:pt x="1993280" y="1946410"/>
                  </a:lnTo>
                  <a:lnTo>
                    <a:pt x="2000695" y="1947907"/>
                  </a:lnTo>
                  <a:lnTo>
                    <a:pt x="2114995" y="1947907"/>
                  </a:lnTo>
                  <a:lnTo>
                    <a:pt x="2122410" y="1946410"/>
                  </a:lnTo>
                  <a:lnTo>
                    <a:pt x="2128466" y="1942327"/>
                  </a:lnTo>
                  <a:lnTo>
                    <a:pt x="2132548" y="1936272"/>
                  </a:lnTo>
                  <a:lnTo>
                    <a:pt x="2134045" y="1928857"/>
                  </a:lnTo>
                  <a:lnTo>
                    <a:pt x="2132548" y="1921441"/>
                  </a:lnTo>
                  <a:lnTo>
                    <a:pt x="2128466" y="1915386"/>
                  </a:lnTo>
                  <a:lnTo>
                    <a:pt x="2122410" y="1911304"/>
                  </a:lnTo>
                  <a:lnTo>
                    <a:pt x="2114995" y="1909807"/>
                  </a:lnTo>
                  <a:close/>
                </a:path>
                <a:path w="3195954" h="1948179">
                  <a:moveTo>
                    <a:pt x="1848295" y="1909807"/>
                  </a:moveTo>
                  <a:lnTo>
                    <a:pt x="1733995" y="1909807"/>
                  </a:lnTo>
                  <a:lnTo>
                    <a:pt x="1726580" y="1911304"/>
                  </a:lnTo>
                  <a:lnTo>
                    <a:pt x="1720525" y="1915386"/>
                  </a:lnTo>
                  <a:lnTo>
                    <a:pt x="1716442" y="1921441"/>
                  </a:lnTo>
                  <a:lnTo>
                    <a:pt x="1714945" y="1928857"/>
                  </a:lnTo>
                  <a:lnTo>
                    <a:pt x="1716442" y="1936272"/>
                  </a:lnTo>
                  <a:lnTo>
                    <a:pt x="1720525" y="1942327"/>
                  </a:lnTo>
                  <a:lnTo>
                    <a:pt x="1726580" y="1946410"/>
                  </a:lnTo>
                  <a:lnTo>
                    <a:pt x="1733995" y="1947907"/>
                  </a:lnTo>
                  <a:lnTo>
                    <a:pt x="1848295" y="1947907"/>
                  </a:lnTo>
                  <a:lnTo>
                    <a:pt x="1855710" y="1946410"/>
                  </a:lnTo>
                  <a:lnTo>
                    <a:pt x="1861766" y="1942327"/>
                  </a:lnTo>
                  <a:lnTo>
                    <a:pt x="1865848" y="1936272"/>
                  </a:lnTo>
                  <a:lnTo>
                    <a:pt x="1867345" y="1928857"/>
                  </a:lnTo>
                  <a:lnTo>
                    <a:pt x="1865848" y="1921441"/>
                  </a:lnTo>
                  <a:lnTo>
                    <a:pt x="1861766" y="1915386"/>
                  </a:lnTo>
                  <a:lnTo>
                    <a:pt x="1855710" y="1911304"/>
                  </a:lnTo>
                  <a:lnTo>
                    <a:pt x="1848295" y="1909807"/>
                  </a:lnTo>
                  <a:close/>
                </a:path>
                <a:path w="3195954" h="1948179">
                  <a:moveTo>
                    <a:pt x="1581595" y="1909807"/>
                  </a:moveTo>
                  <a:lnTo>
                    <a:pt x="1467295" y="1909807"/>
                  </a:lnTo>
                  <a:lnTo>
                    <a:pt x="1459880" y="1911304"/>
                  </a:lnTo>
                  <a:lnTo>
                    <a:pt x="1453825" y="1915386"/>
                  </a:lnTo>
                  <a:lnTo>
                    <a:pt x="1449742" y="1921441"/>
                  </a:lnTo>
                  <a:lnTo>
                    <a:pt x="1448245" y="1928857"/>
                  </a:lnTo>
                  <a:lnTo>
                    <a:pt x="1449742" y="1936272"/>
                  </a:lnTo>
                  <a:lnTo>
                    <a:pt x="1453825" y="1942327"/>
                  </a:lnTo>
                  <a:lnTo>
                    <a:pt x="1459880" y="1946410"/>
                  </a:lnTo>
                  <a:lnTo>
                    <a:pt x="1467295" y="1947907"/>
                  </a:lnTo>
                  <a:lnTo>
                    <a:pt x="1581595" y="1947907"/>
                  </a:lnTo>
                  <a:lnTo>
                    <a:pt x="1589010" y="1946410"/>
                  </a:lnTo>
                  <a:lnTo>
                    <a:pt x="1595066" y="1942327"/>
                  </a:lnTo>
                  <a:lnTo>
                    <a:pt x="1599148" y="1936272"/>
                  </a:lnTo>
                  <a:lnTo>
                    <a:pt x="1600645" y="1928857"/>
                  </a:lnTo>
                  <a:lnTo>
                    <a:pt x="1599148" y="1921441"/>
                  </a:lnTo>
                  <a:lnTo>
                    <a:pt x="1595066" y="1915386"/>
                  </a:lnTo>
                  <a:lnTo>
                    <a:pt x="1589010" y="1911304"/>
                  </a:lnTo>
                  <a:lnTo>
                    <a:pt x="1581595" y="1909807"/>
                  </a:lnTo>
                  <a:close/>
                </a:path>
                <a:path w="3195954" h="1948179">
                  <a:moveTo>
                    <a:pt x="1314895" y="1909807"/>
                  </a:moveTo>
                  <a:lnTo>
                    <a:pt x="1200595" y="1909807"/>
                  </a:lnTo>
                  <a:lnTo>
                    <a:pt x="1193180" y="1911304"/>
                  </a:lnTo>
                  <a:lnTo>
                    <a:pt x="1187125" y="1915386"/>
                  </a:lnTo>
                  <a:lnTo>
                    <a:pt x="1183042" y="1921441"/>
                  </a:lnTo>
                  <a:lnTo>
                    <a:pt x="1181545" y="1928857"/>
                  </a:lnTo>
                  <a:lnTo>
                    <a:pt x="1183042" y="1936272"/>
                  </a:lnTo>
                  <a:lnTo>
                    <a:pt x="1187125" y="1942327"/>
                  </a:lnTo>
                  <a:lnTo>
                    <a:pt x="1193180" y="1946410"/>
                  </a:lnTo>
                  <a:lnTo>
                    <a:pt x="1200595" y="1947907"/>
                  </a:lnTo>
                  <a:lnTo>
                    <a:pt x="1314895" y="1947907"/>
                  </a:lnTo>
                  <a:lnTo>
                    <a:pt x="1322310" y="1946410"/>
                  </a:lnTo>
                  <a:lnTo>
                    <a:pt x="1328366" y="1942327"/>
                  </a:lnTo>
                  <a:lnTo>
                    <a:pt x="1332448" y="1936272"/>
                  </a:lnTo>
                  <a:lnTo>
                    <a:pt x="1333945" y="1928857"/>
                  </a:lnTo>
                  <a:lnTo>
                    <a:pt x="1332448" y="1921441"/>
                  </a:lnTo>
                  <a:lnTo>
                    <a:pt x="1328366" y="1915386"/>
                  </a:lnTo>
                  <a:lnTo>
                    <a:pt x="1322310" y="1911304"/>
                  </a:lnTo>
                  <a:lnTo>
                    <a:pt x="1314895" y="1909807"/>
                  </a:lnTo>
                  <a:close/>
                </a:path>
                <a:path w="3195954" h="1948179">
                  <a:moveTo>
                    <a:pt x="1048195" y="1909807"/>
                  </a:moveTo>
                  <a:lnTo>
                    <a:pt x="933895" y="1909807"/>
                  </a:lnTo>
                  <a:lnTo>
                    <a:pt x="926480" y="1911304"/>
                  </a:lnTo>
                  <a:lnTo>
                    <a:pt x="920425" y="1915386"/>
                  </a:lnTo>
                  <a:lnTo>
                    <a:pt x="916343" y="1921441"/>
                  </a:lnTo>
                  <a:lnTo>
                    <a:pt x="914845" y="1928857"/>
                  </a:lnTo>
                  <a:lnTo>
                    <a:pt x="916343" y="1936272"/>
                  </a:lnTo>
                  <a:lnTo>
                    <a:pt x="920425" y="1942327"/>
                  </a:lnTo>
                  <a:lnTo>
                    <a:pt x="926480" y="1946410"/>
                  </a:lnTo>
                  <a:lnTo>
                    <a:pt x="933895" y="1947907"/>
                  </a:lnTo>
                  <a:lnTo>
                    <a:pt x="1048195" y="1947907"/>
                  </a:lnTo>
                  <a:lnTo>
                    <a:pt x="1055611" y="1946410"/>
                  </a:lnTo>
                  <a:lnTo>
                    <a:pt x="1061666" y="1942327"/>
                  </a:lnTo>
                  <a:lnTo>
                    <a:pt x="1065748" y="1936272"/>
                  </a:lnTo>
                  <a:lnTo>
                    <a:pt x="1067245" y="1928857"/>
                  </a:lnTo>
                  <a:lnTo>
                    <a:pt x="1065748" y="1921441"/>
                  </a:lnTo>
                  <a:lnTo>
                    <a:pt x="1061666" y="1915386"/>
                  </a:lnTo>
                  <a:lnTo>
                    <a:pt x="1055611" y="1911304"/>
                  </a:lnTo>
                  <a:lnTo>
                    <a:pt x="1048195" y="1909807"/>
                  </a:lnTo>
                  <a:close/>
                </a:path>
                <a:path w="3195954" h="1948179">
                  <a:moveTo>
                    <a:pt x="781495" y="1909807"/>
                  </a:moveTo>
                  <a:lnTo>
                    <a:pt x="667195" y="1909807"/>
                  </a:lnTo>
                  <a:lnTo>
                    <a:pt x="659780" y="1911304"/>
                  </a:lnTo>
                  <a:lnTo>
                    <a:pt x="653725" y="1915386"/>
                  </a:lnTo>
                  <a:lnTo>
                    <a:pt x="649643" y="1921441"/>
                  </a:lnTo>
                  <a:lnTo>
                    <a:pt x="648145" y="1928857"/>
                  </a:lnTo>
                  <a:lnTo>
                    <a:pt x="649643" y="1936272"/>
                  </a:lnTo>
                  <a:lnTo>
                    <a:pt x="653725" y="1942327"/>
                  </a:lnTo>
                  <a:lnTo>
                    <a:pt x="659780" y="1946410"/>
                  </a:lnTo>
                  <a:lnTo>
                    <a:pt x="667195" y="1947907"/>
                  </a:lnTo>
                  <a:lnTo>
                    <a:pt x="781495" y="1947907"/>
                  </a:lnTo>
                  <a:lnTo>
                    <a:pt x="788911" y="1946410"/>
                  </a:lnTo>
                  <a:lnTo>
                    <a:pt x="794966" y="1942327"/>
                  </a:lnTo>
                  <a:lnTo>
                    <a:pt x="799048" y="1936272"/>
                  </a:lnTo>
                  <a:lnTo>
                    <a:pt x="800545" y="1928857"/>
                  </a:lnTo>
                  <a:lnTo>
                    <a:pt x="799048" y="1921441"/>
                  </a:lnTo>
                  <a:lnTo>
                    <a:pt x="794966" y="1915386"/>
                  </a:lnTo>
                  <a:lnTo>
                    <a:pt x="788911" y="1911304"/>
                  </a:lnTo>
                  <a:lnTo>
                    <a:pt x="781495" y="1909807"/>
                  </a:lnTo>
                  <a:close/>
                </a:path>
                <a:path w="3195954" h="1948179">
                  <a:moveTo>
                    <a:pt x="514795" y="1909807"/>
                  </a:moveTo>
                  <a:lnTo>
                    <a:pt x="400495" y="1909807"/>
                  </a:lnTo>
                  <a:lnTo>
                    <a:pt x="393080" y="1911304"/>
                  </a:lnTo>
                  <a:lnTo>
                    <a:pt x="387025" y="1915386"/>
                  </a:lnTo>
                  <a:lnTo>
                    <a:pt x="382943" y="1921441"/>
                  </a:lnTo>
                  <a:lnTo>
                    <a:pt x="381445" y="1928857"/>
                  </a:lnTo>
                  <a:lnTo>
                    <a:pt x="382943" y="1936272"/>
                  </a:lnTo>
                  <a:lnTo>
                    <a:pt x="387025" y="1942327"/>
                  </a:lnTo>
                  <a:lnTo>
                    <a:pt x="393080" y="1946410"/>
                  </a:lnTo>
                  <a:lnTo>
                    <a:pt x="400495" y="1947907"/>
                  </a:lnTo>
                  <a:lnTo>
                    <a:pt x="514795" y="1947907"/>
                  </a:lnTo>
                  <a:lnTo>
                    <a:pt x="522211" y="1946410"/>
                  </a:lnTo>
                  <a:lnTo>
                    <a:pt x="528266" y="1942327"/>
                  </a:lnTo>
                  <a:lnTo>
                    <a:pt x="532348" y="1936272"/>
                  </a:lnTo>
                  <a:lnTo>
                    <a:pt x="533845" y="1928857"/>
                  </a:lnTo>
                  <a:lnTo>
                    <a:pt x="532348" y="1921441"/>
                  </a:lnTo>
                  <a:lnTo>
                    <a:pt x="528266" y="1915386"/>
                  </a:lnTo>
                  <a:lnTo>
                    <a:pt x="522211" y="1911304"/>
                  </a:lnTo>
                  <a:lnTo>
                    <a:pt x="514795" y="1909807"/>
                  </a:lnTo>
                  <a:close/>
                </a:path>
                <a:path w="3195954" h="1948179">
                  <a:moveTo>
                    <a:pt x="248095" y="1909807"/>
                  </a:moveTo>
                  <a:lnTo>
                    <a:pt x="133795" y="1909807"/>
                  </a:lnTo>
                  <a:lnTo>
                    <a:pt x="126380" y="1911304"/>
                  </a:lnTo>
                  <a:lnTo>
                    <a:pt x="120325" y="1915386"/>
                  </a:lnTo>
                  <a:lnTo>
                    <a:pt x="116243" y="1921441"/>
                  </a:lnTo>
                  <a:lnTo>
                    <a:pt x="114745" y="1928857"/>
                  </a:lnTo>
                  <a:lnTo>
                    <a:pt x="116243" y="1936272"/>
                  </a:lnTo>
                  <a:lnTo>
                    <a:pt x="120325" y="1942327"/>
                  </a:lnTo>
                  <a:lnTo>
                    <a:pt x="126380" y="1946410"/>
                  </a:lnTo>
                  <a:lnTo>
                    <a:pt x="133795" y="1947907"/>
                  </a:lnTo>
                  <a:lnTo>
                    <a:pt x="248095" y="1947907"/>
                  </a:lnTo>
                  <a:lnTo>
                    <a:pt x="255511" y="1946410"/>
                  </a:lnTo>
                  <a:lnTo>
                    <a:pt x="261566" y="1942327"/>
                  </a:lnTo>
                  <a:lnTo>
                    <a:pt x="265648" y="1936272"/>
                  </a:lnTo>
                  <a:lnTo>
                    <a:pt x="267145" y="1928857"/>
                  </a:lnTo>
                  <a:lnTo>
                    <a:pt x="265648" y="1921441"/>
                  </a:lnTo>
                  <a:lnTo>
                    <a:pt x="261566" y="1915386"/>
                  </a:lnTo>
                  <a:lnTo>
                    <a:pt x="255511" y="1911304"/>
                  </a:lnTo>
                  <a:lnTo>
                    <a:pt x="248095" y="1909807"/>
                  </a:lnTo>
                  <a:close/>
                </a:path>
              </a:pathLst>
            </a:custGeom>
            <a:solidFill>
              <a:srgbClr val="90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7551" y="2911581"/>
              <a:ext cx="902969" cy="489584"/>
            </a:xfrm>
            <a:custGeom>
              <a:avLst/>
              <a:gdLst/>
              <a:ahLst/>
              <a:cxnLst/>
              <a:rect l="l" t="t" r="r" b="b"/>
              <a:pathLst>
                <a:path w="902970" h="489585">
                  <a:moveTo>
                    <a:pt x="120436" y="400863"/>
                  </a:moveTo>
                  <a:lnTo>
                    <a:pt x="10600" y="453331"/>
                  </a:lnTo>
                  <a:lnTo>
                    <a:pt x="0" y="471527"/>
                  </a:lnTo>
                  <a:lnTo>
                    <a:pt x="1935" y="478840"/>
                  </a:lnTo>
                  <a:lnTo>
                    <a:pt x="6556" y="484829"/>
                  </a:lnTo>
                  <a:lnTo>
                    <a:pt x="12895" y="488455"/>
                  </a:lnTo>
                  <a:lnTo>
                    <a:pt x="20131" y="489441"/>
                  </a:lnTo>
                  <a:lnTo>
                    <a:pt x="27444" y="487506"/>
                  </a:lnTo>
                  <a:lnTo>
                    <a:pt x="129968" y="436972"/>
                  </a:lnTo>
                  <a:lnTo>
                    <a:pt x="135957" y="432351"/>
                  </a:lnTo>
                  <a:lnTo>
                    <a:pt x="139583" y="426013"/>
                  </a:lnTo>
                  <a:lnTo>
                    <a:pt x="140568" y="418776"/>
                  </a:lnTo>
                  <a:lnTo>
                    <a:pt x="138633" y="411463"/>
                  </a:lnTo>
                  <a:lnTo>
                    <a:pt x="134012" y="405474"/>
                  </a:lnTo>
                  <a:lnTo>
                    <a:pt x="127672" y="401848"/>
                  </a:lnTo>
                  <a:lnTo>
                    <a:pt x="120436" y="400863"/>
                  </a:lnTo>
                  <a:close/>
                </a:path>
                <a:path w="902970" h="489585">
                  <a:moveTo>
                    <a:pt x="359657" y="282954"/>
                  </a:moveTo>
                  <a:lnTo>
                    <a:pt x="249820" y="335422"/>
                  </a:lnTo>
                  <a:lnTo>
                    <a:pt x="239220" y="353618"/>
                  </a:lnTo>
                  <a:lnTo>
                    <a:pt x="241155" y="360931"/>
                  </a:lnTo>
                  <a:lnTo>
                    <a:pt x="245776" y="366920"/>
                  </a:lnTo>
                  <a:lnTo>
                    <a:pt x="252116" y="370547"/>
                  </a:lnTo>
                  <a:lnTo>
                    <a:pt x="259352" y="371532"/>
                  </a:lnTo>
                  <a:lnTo>
                    <a:pt x="266664" y="369596"/>
                  </a:lnTo>
                  <a:lnTo>
                    <a:pt x="369188" y="319064"/>
                  </a:lnTo>
                  <a:lnTo>
                    <a:pt x="375177" y="314443"/>
                  </a:lnTo>
                  <a:lnTo>
                    <a:pt x="378804" y="308105"/>
                  </a:lnTo>
                  <a:lnTo>
                    <a:pt x="379788" y="300868"/>
                  </a:lnTo>
                  <a:lnTo>
                    <a:pt x="377853" y="293555"/>
                  </a:lnTo>
                  <a:lnTo>
                    <a:pt x="373232" y="287566"/>
                  </a:lnTo>
                  <a:lnTo>
                    <a:pt x="366893" y="283939"/>
                  </a:lnTo>
                  <a:lnTo>
                    <a:pt x="359657" y="282954"/>
                  </a:lnTo>
                  <a:close/>
                </a:path>
                <a:path w="902970" h="489585">
                  <a:moveTo>
                    <a:pt x="598878" y="165046"/>
                  </a:moveTo>
                  <a:lnTo>
                    <a:pt x="489041" y="217514"/>
                  </a:lnTo>
                  <a:lnTo>
                    <a:pt x="478441" y="235710"/>
                  </a:lnTo>
                  <a:lnTo>
                    <a:pt x="480376" y="243023"/>
                  </a:lnTo>
                  <a:lnTo>
                    <a:pt x="484997" y="249012"/>
                  </a:lnTo>
                  <a:lnTo>
                    <a:pt x="491336" y="252639"/>
                  </a:lnTo>
                  <a:lnTo>
                    <a:pt x="498572" y="253623"/>
                  </a:lnTo>
                  <a:lnTo>
                    <a:pt x="505885" y="251688"/>
                  </a:lnTo>
                  <a:lnTo>
                    <a:pt x="608409" y="201156"/>
                  </a:lnTo>
                  <a:lnTo>
                    <a:pt x="614398" y="196535"/>
                  </a:lnTo>
                  <a:lnTo>
                    <a:pt x="618024" y="190195"/>
                  </a:lnTo>
                  <a:lnTo>
                    <a:pt x="619009" y="182959"/>
                  </a:lnTo>
                  <a:lnTo>
                    <a:pt x="617074" y="175647"/>
                  </a:lnTo>
                  <a:lnTo>
                    <a:pt x="612452" y="169657"/>
                  </a:lnTo>
                  <a:lnTo>
                    <a:pt x="606114" y="166031"/>
                  </a:lnTo>
                  <a:lnTo>
                    <a:pt x="598878" y="165046"/>
                  </a:lnTo>
                  <a:close/>
                </a:path>
                <a:path w="902970" h="489585">
                  <a:moveTo>
                    <a:pt x="892365" y="57990"/>
                  </a:moveTo>
                  <a:lnTo>
                    <a:pt x="816078" y="57990"/>
                  </a:lnTo>
                  <a:lnTo>
                    <a:pt x="823315" y="58975"/>
                  </a:lnTo>
                  <a:lnTo>
                    <a:pt x="829653" y="62602"/>
                  </a:lnTo>
                  <a:lnTo>
                    <a:pt x="834274" y="68591"/>
                  </a:lnTo>
                  <a:lnTo>
                    <a:pt x="836210" y="75904"/>
                  </a:lnTo>
                  <a:lnTo>
                    <a:pt x="835225" y="83141"/>
                  </a:lnTo>
                  <a:lnTo>
                    <a:pt x="831599" y="89479"/>
                  </a:lnTo>
                  <a:lnTo>
                    <a:pt x="825609" y="94100"/>
                  </a:lnTo>
                  <a:lnTo>
                    <a:pt x="808522" y="102522"/>
                  </a:lnTo>
                  <a:lnTo>
                    <a:pt x="842210" y="170870"/>
                  </a:lnTo>
                  <a:lnTo>
                    <a:pt x="892365" y="57990"/>
                  </a:lnTo>
                  <a:close/>
                </a:path>
                <a:path w="902970" h="489585">
                  <a:moveTo>
                    <a:pt x="791678" y="68348"/>
                  </a:moveTo>
                  <a:lnTo>
                    <a:pt x="728262" y="99604"/>
                  </a:lnTo>
                  <a:lnTo>
                    <a:pt x="722273" y="104226"/>
                  </a:lnTo>
                  <a:lnTo>
                    <a:pt x="718646" y="110565"/>
                  </a:lnTo>
                  <a:lnTo>
                    <a:pt x="717661" y="117801"/>
                  </a:lnTo>
                  <a:lnTo>
                    <a:pt x="719597" y="125114"/>
                  </a:lnTo>
                  <a:lnTo>
                    <a:pt x="724218" y="131103"/>
                  </a:lnTo>
                  <a:lnTo>
                    <a:pt x="730557" y="134730"/>
                  </a:lnTo>
                  <a:lnTo>
                    <a:pt x="737793" y="135715"/>
                  </a:lnTo>
                  <a:lnTo>
                    <a:pt x="745106" y="133779"/>
                  </a:lnTo>
                  <a:lnTo>
                    <a:pt x="808522" y="102522"/>
                  </a:lnTo>
                  <a:lnTo>
                    <a:pt x="791678" y="68348"/>
                  </a:lnTo>
                  <a:close/>
                </a:path>
                <a:path w="902970" h="489585">
                  <a:moveTo>
                    <a:pt x="816078" y="57990"/>
                  </a:moveTo>
                  <a:lnTo>
                    <a:pt x="808765" y="59926"/>
                  </a:lnTo>
                  <a:lnTo>
                    <a:pt x="791678" y="68348"/>
                  </a:lnTo>
                  <a:lnTo>
                    <a:pt x="808522" y="102522"/>
                  </a:lnTo>
                  <a:lnTo>
                    <a:pt x="825609" y="94100"/>
                  </a:lnTo>
                  <a:lnTo>
                    <a:pt x="831599" y="89479"/>
                  </a:lnTo>
                  <a:lnTo>
                    <a:pt x="835225" y="83141"/>
                  </a:lnTo>
                  <a:lnTo>
                    <a:pt x="836210" y="75904"/>
                  </a:lnTo>
                  <a:lnTo>
                    <a:pt x="834274" y="68591"/>
                  </a:lnTo>
                  <a:lnTo>
                    <a:pt x="829653" y="62602"/>
                  </a:lnTo>
                  <a:lnTo>
                    <a:pt x="823315" y="58975"/>
                  </a:lnTo>
                  <a:lnTo>
                    <a:pt x="816078" y="57990"/>
                  </a:lnTo>
                  <a:close/>
                </a:path>
                <a:path w="902970" h="489585">
                  <a:moveTo>
                    <a:pt x="757990" y="0"/>
                  </a:moveTo>
                  <a:lnTo>
                    <a:pt x="791678" y="68348"/>
                  </a:lnTo>
                  <a:lnTo>
                    <a:pt x="808765" y="59926"/>
                  </a:lnTo>
                  <a:lnTo>
                    <a:pt x="816078" y="57990"/>
                  </a:lnTo>
                  <a:lnTo>
                    <a:pt x="892365" y="57990"/>
                  </a:lnTo>
                  <a:lnTo>
                    <a:pt x="902623" y="34903"/>
                  </a:lnTo>
                  <a:lnTo>
                    <a:pt x="757990" y="0"/>
                  </a:lnTo>
                  <a:close/>
                </a:path>
              </a:pathLst>
            </a:custGeom>
            <a:solidFill>
              <a:srgbClr val="C1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25429" y="2220467"/>
              <a:ext cx="4433570" cy="1765300"/>
            </a:xfrm>
            <a:custGeom>
              <a:avLst/>
              <a:gdLst/>
              <a:ahLst/>
              <a:cxnLst/>
              <a:rect l="l" t="t" r="r" b="b"/>
              <a:pathLst>
                <a:path w="4433570" h="1765300">
                  <a:moveTo>
                    <a:pt x="176288" y="735406"/>
                  </a:moveTo>
                  <a:lnTo>
                    <a:pt x="174790" y="727989"/>
                  </a:lnTo>
                  <a:lnTo>
                    <a:pt x="170713" y="721944"/>
                  </a:lnTo>
                  <a:lnTo>
                    <a:pt x="164655" y="717854"/>
                  </a:lnTo>
                  <a:lnTo>
                    <a:pt x="157238" y="716356"/>
                  </a:lnTo>
                  <a:lnTo>
                    <a:pt x="114300" y="716356"/>
                  </a:lnTo>
                  <a:lnTo>
                    <a:pt x="114300" y="640156"/>
                  </a:lnTo>
                  <a:lnTo>
                    <a:pt x="0" y="735406"/>
                  </a:lnTo>
                  <a:lnTo>
                    <a:pt x="114300" y="830656"/>
                  </a:lnTo>
                  <a:lnTo>
                    <a:pt x="114300" y="754456"/>
                  </a:lnTo>
                  <a:lnTo>
                    <a:pt x="157238" y="754456"/>
                  </a:lnTo>
                  <a:lnTo>
                    <a:pt x="164655" y="752957"/>
                  </a:lnTo>
                  <a:lnTo>
                    <a:pt x="170713" y="748880"/>
                  </a:lnTo>
                  <a:lnTo>
                    <a:pt x="174790" y="742823"/>
                  </a:lnTo>
                  <a:lnTo>
                    <a:pt x="176288" y="735406"/>
                  </a:lnTo>
                  <a:close/>
                </a:path>
                <a:path w="4433570" h="1765300">
                  <a:moveTo>
                    <a:pt x="442988" y="735406"/>
                  </a:moveTo>
                  <a:lnTo>
                    <a:pt x="441490" y="727989"/>
                  </a:lnTo>
                  <a:lnTo>
                    <a:pt x="437413" y="721944"/>
                  </a:lnTo>
                  <a:lnTo>
                    <a:pt x="431355" y="717854"/>
                  </a:lnTo>
                  <a:lnTo>
                    <a:pt x="423938" y="716356"/>
                  </a:lnTo>
                  <a:lnTo>
                    <a:pt x="309638" y="716356"/>
                  </a:lnTo>
                  <a:lnTo>
                    <a:pt x="302221" y="717854"/>
                  </a:lnTo>
                  <a:lnTo>
                    <a:pt x="296164" y="721944"/>
                  </a:lnTo>
                  <a:lnTo>
                    <a:pt x="292087" y="727989"/>
                  </a:lnTo>
                  <a:lnTo>
                    <a:pt x="290588" y="735406"/>
                  </a:lnTo>
                  <a:lnTo>
                    <a:pt x="292087" y="742823"/>
                  </a:lnTo>
                  <a:lnTo>
                    <a:pt x="296164" y="748880"/>
                  </a:lnTo>
                  <a:lnTo>
                    <a:pt x="302221" y="752957"/>
                  </a:lnTo>
                  <a:lnTo>
                    <a:pt x="309638" y="754456"/>
                  </a:lnTo>
                  <a:lnTo>
                    <a:pt x="423938" y="754456"/>
                  </a:lnTo>
                  <a:lnTo>
                    <a:pt x="431355" y="752957"/>
                  </a:lnTo>
                  <a:lnTo>
                    <a:pt x="437413" y="748880"/>
                  </a:lnTo>
                  <a:lnTo>
                    <a:pt x="441490" y="742823"/>
                  </a:lnTo>
                  <a:lnTo>
                    <a:pt x="442988" y="735406"/>
                  </a:lnTo>
                  <a:close/>
                </a:path>
                <a:path w="4433570" h="1765300">
                  <a:moveTo>
                    <a:pt x="709688" y="735406"/>
                  </a:moveTo>
                  <a:lnTo>
                    <a:pt x="708190" y="727989"/>
                  </a:lnTo>
                  <a:lnTo>
                    <a:pt x="704113" y="721944"/>
                  </a:lnTo>
                  <a:lnTo>
                    <a:pt x="698055" y="717854"/>
                  </a:lnTo>
                  <a:lnTo>
                    <a:pt x="690638" y="716356"/>
                  </a:lnTo>
                  <a:lnTo>
                    <a:pt x="576338" y="716356"/>
                  </a:lnTo>
                  <a:lnTo>
                    <a:pt x="568921" y="717854"/>
                  </a:lnTo>
                  <a:lnTo>
                    <a:pt x="562864" y="721944"/>
                  </a:lnTo>
                  <a:lnTo>
                    <a:pt x="558787" y="727989"/>
                  </a:lnTo>
                  <a:lnTo>
                    <a:pt x="557288" y="735406"/>
                  </a:lnTo>
                  <a:lnTo>
                    <a:pt x="558787" y="742823"/>
                  </a:lnTo>
                  <a:lnTo>
                    <a:pt x="562864" y="748880"/>
                  </a:lnTo>
                  <a:lnTo>
                    <a:pt x="568921" y="752957"/>
                  </a:lnTo>
                  <a:lnTo>
                    <a:pt x="576338" y="754456"/>
                  </a:lnTo>
                  <a:lnTo>
                    <a:pt x="690638" y="754456"/>
                  </a:lnTo>
                  <a:lnTo>
                    <a:pt x="698055" y="752957"/>
                  </a:lnTo>
                  <a:lnTo>
                    <a:pt x="704113" y="748880"/>
                  </a:lnTo>
                  <a:lnTo>
                    <a:pt x="708190" y="742823"/>
                  </a:lnTo>
                  <a:lnTo>
                    <a:pt x="709688" y="735406"/>
                  </a:lnTo>
                  <a:close/>
                </a:path>
                <a:path w="4433570" h="1765300">
                  <a:moveTo>
                    <a:pt x="976388" y="735406"/>
                  </a:moveTo>
                  <a:lnTo>
                    <a:pt x="974890" y="727989"/>
                  </a:lnTo>
                  <a:lnTo>
                    <a:pt x="970813" y="721944"/>
                  </a:lnTo>
                  <a:lnTo>
                    <a:pt x="964755" y="717854"/>
                  </a:lnTo>
                  <a:lnTo>
                    <a:pt x="957338" y="716356"/>
                  </a:lnTo>
                  <a:lnTo>
                    <a:pt x="843038" y="716356"/>
                  </a:lnTo>
                  <a:lnTo>
                    <a:pt x="835621" y="717854"/>
                  </a:lnTo>
                  <a:lnTo>
                    <a:pt x="829564" y="721944"/>
                  </a:lnTo>
                  <a:lnTo>
                    <a:pt x="825487" y="727989"/>
                  </a:lnTo>
                  <a:lnTo>
                    <a:pt x="823988" y="735406"/>
                  </a:lnTo>
                  <a:lnTo>
                    <a:pt x="825487" y="742823"/>
                  </a:lnTo>
                  <a:lnTo>
                    <a:pt x="829564" y="748880"/>
                  </a:lnTo>
                  <a:lnTo>
                    <a:pt x="835621" y="752957"/>
                  </a:lnTo>
                  <a:lnTo>
                    <a:pt x="843038" y="754456"/>
                  </a:lnTo>
                  <a:lnTo>
                    <a:pt x="957338" y="754456"/>
                  </a:lnTo>
                  <a:lnTo>
                    <a:pt x="964755" y="752957"/>
                  </a:lnTo>
                  <a:lnTo>
                    <a:pt x="970813" y="748880"/>
                  </a:lnTo>
                  <a:lnTo>
                    <a:pt x="974890" y="742823"/>
                  </a:lnTo>
                  <a:lnTo>
                    <a:pt x="976388" y="735406"/>
                  </a:lnTo>
                  <a:close/>
                </a:path>
                <a:path w="4433570" h="1765300">
                  <a:moveTo>
                    <a:pt x="1243088" y="735406"/>
                  </a:moveTo>
                  <a:lnTo>
                    <a:pt x="1241590" y="727989"/>
                  </a:lnTo>
                  <a:lnTo>
                    <a:pt x="1237513" y="721944"/>
                  </a:lnTo>
                  <a:lnTo>
                    <a:pt x="1231455" y="717854"/>
                  </a:lnTo>
                  <a:lnTo>
                    <a:pt x="1224038" y="716356"/>
                  </a:lnTo>
                  <a:lnTo>
                    <a:pt x="1109738" y="716356"/>
                  </a:lnTo>
                  <a:lnTo>
                    <a:pt x="1102321" y="717854"/>
                  </a:lnTo>
                  <a:lnTo>
                    <a:pt x="1096264" y="721944"/>
                  </a:lnTo>
                  <a:lnTo>
                    <a:pt x="1092187" y="727989"/>
                  </a:lnTo>
                  <a:lnTo>
                    <a:pt x="1090688" y="735406"/>
                  </a:lnTo>
                  <a:lnTo>
                    <a:pt x="1092187" y="742823"/>
                  </a:lnTo>
                  <a:lnTo>
                    <a:pt x="1096264" y="748880"/>
                  </a:lnTo>
                  <a:lnTo>
                    <a:pt x="1102321" y="752957"/>
                  </a:lnTo>
                  <a:lnTo>
                    <a:pt x="1109738" y="754456"/>
                  </a:lnTo>
                  <a:lnTo>
                    <a:pt x="1224038" y="754456"/>
                  </a:lnTo>
                  <a:lnTo>
                    <a:pt x="1231455" y="752957"/>
                  </a:lnTo>
                  <a:lnTo>
                    <a:pt x="1237513" y="748880"/>
                  </a:lnTo>
                  <a:lnTo>
                    <a:pt x="1241590" y="742823"/>
                  </a:lnTo>
                  <a:lnTo>
                    <a:pt x="1243088" y="735406"/>
                  </a:lnTo>
                  <a:close/>
                </a:path>
                <a:path w="4433570" h="1765300">
                  <a:moveTo>
                    <a:pt x="1484858" y="1593621"/>
                  </a:moveTo>
                  <a:lnTo>
                    <a:pt x="1483360" y="1586204"/>
                  </a:lnTo>
                  <a:lnTo>
                    <a:pt x="1479270" y="1580146"/>
                  </a:lnTo>
                  <a:lnTo>
                    <a:pt x="1473225" y="1576070"/>
                  </a:lnTo>
                  <a:lnTo>
                    <a:pt x="1465808" y="1574571"/>
                  </a:lnTo>
                  <a:lnTo>
                    <a:pt x="1458391" y="1576070"/>
                  </a:lnTo>
                  <a:lnTo>
                    <a:pt x="1452333" y="1580146"/>
                  </a:lnTo>
                  <a:lnTo>
                    <a:pt x="1448257" y="1586204"/>
                  </a:lnTo>
                  <a:lnTo>
                    <a:pt x="1446758" y="1593621"/>
                  </a:lnTo>
                  <a:lnTo>
                    <a:pt x="1446758" y="1707921"/>
                  </a:lnTo>
                  <a:lnTo>
                    <a:pt x="1448257" y="1715338"/>
                  </a:lnTo>
                  <a:lnTo>
                    <a:pt x="1452333" y="1721396"/>
                  </a:lnTo>
                  <a:lnTo>
                    <a:pt x="1458391" y="1725472"/>
                  </a:lnTo>
                  <a:lnTo>
                    <a:pt x="1465808" y="1726971"/>
                  </a:lnTo>
                  <a:lnTo>
                    <a:pt x="1473225" y="1725472"/>
                  </a:lnTo>
                  <a:lnTo>
                    <a:pt x="1479270" y="1721396"/>
                  </a:lnTo>
                  <a:lnTo>
                    <a:pt x="1483360" y="1715338"/>
                  </a:lnTo>
                  <a:lnTo>
                    <a:pt x="1484858" y="1707921"/>
                  </a:lnTo>
                  <a:lnTo>
                    <a:pt x="1484858" y="1593621"/>
                  </a:lnTo>
                  <a:close/>
                </a:path>
                <a:path w="4433570" h="1765300">
                  <a:moveTo>
                    <a:pt x="1484858" y="1326921"/>
                  </a:moveTo>
                  <a:lnTo>
                    <a:pt x="1483360" y="1319504"/>
                  </a:lnTo>
                  <a:lnTo>
                    <a:pt x="1479270" y="1313446"/>
                  </a:lnTo>
                  <a:lnTo>
                    <a:pt x="1473225" y="1309370"/>
                  </a:lnTo>
                  <a:lnTo>
                    <a:pt x="1465808" y="1307871"/>
                  </a:lnTo>
                  <a:lnTo>
                    <a:pt x="1458391" y="1309370"/>
                  </a:lnTo>
                  <a:lnTo>
                    <a:pt x="1452333" y="1313446"/>
                  </a:lnTo>
                  <a:lnTo>
                    <a:pt x="1448257" y="1319504"/>
                  </a:lnTo>
                  <a:lnTo>
                    <a:pt x="1446758" y="1326921"/>
                  </a:lnTo>
                  <a:lnTo>
                    <a:pt x="1446758" y="1441221"/>
                  </a:lnTo>
                  <a:lnTo>
                    <a:pt x="1448257" y="1448638"/>
                  </a:lnTo>
                  <a:lnTo>
                    <a:pt x="1452333" y="1454696"/>
                  </a:lnTo>
                  <a:lnTo>
                    <a:pt x="1458391" y="1458772"/>
                  </a:lnTo>
                  <a:lnTo>
                    <a:pt x="1465808" y="1460271"/>
                  </a:lnTo>
                  <a:lnTo>
                    <a:pt x="1473225" y="1458772"/>
                  </a:lnTo>
                  <a:lnTo>
                    <a:pt x="1479270" y="1454696"/>
                  </a:lnTo>
                  <a:lnTo>
                    <a:pt x="1483360" y="1448638"/>
                  </a:lnTo>
                  <a:lnTo>
                    <a:pt x="1484858" y="1441221"/>
                  </a:lnTo>
                  <a:lnTo>
                    <a:pt x="1484858" y="1326921"/>
                  </a:lnTo>
                  <a:close/>
                </a:path>
                <a:path w="4433570" h="1765300">
                  <a:moveTo>
                    <a:pt x="1484858" y="1060221"/>
                  </a:moveTo>
                  <a:lnTo>
                    <a:pt x="1483360" y="1052804"/>
                  </a:lnTo>
                  <a:lnTo>
                    <a:pt x="1479270" y="1046746"/>
                  </a:lnTo>
                  <a:lnTo>
                    <a:pt x="1473225" y="1042670"/>
                  </a:lnTo>
                  <a:lnTo>
                    <a:pt x="1465808" y="1041171"/>
                  </a:lnTo>
                  <a:lnTo>
                    <a:pt x="1458391" y="1042670"/>
                  </a:lnTo>
                  <a:lnTo>
                    <a:pt x="1452333" y="1046746"/>
                  </a:lnTo>
                  <a:lnTo>
                    <a:pt x="1448257" y="1052804"/>
                  </a:lnTo>
                  <a:lnTo>
                    <a:pt x="1446758" y="1060221"/>
                  </a:lnTo>
                  <a:lnTo>
                    <a:pt x="1446758" y="1174521"/>
                  </a:lnTo>
                  <a:lnTo>
                    <a:pt x="1448257" y="1181938"/>
                  </a:lnTo>
                  <a:lnTo>
                    <a:pt x="1452333" y="1187996"/>
                  </a:lnTo>
                  <a:lnTo>
                    <a:pt x="1458391" y="1192072"/>
                  </a:lnTo>
                  <a:lnTo>
                    <a:pt x="1465808" y="1193571"/>
                  </a:lnTo>
                  <a:lnTo>
                    <a:pt x="1473225" y="1192072"/>
                  </a:lnTo>
                  <a:lnTo>
                    <a:pt x="1479270" y="1187996"/>
                  </a:lnTo>
                  <a:lnTo>
                    <a:pt x="1483360" y="1181938"/>
                  </a:lnTo>
                  <a:lnTo>
                    <a:pt x="1484858" y="1174521"/>
                  </a:lnTo>
                  <a:lnTo>
                    <a:pt x="1484858" y="1060221"/>
                  </a:lnTo>
                  <a:close/>
                </a:path>
                <a:path w="4433570" h="1765300">
                  <a:moveTo>
                    <a:pt x="1484858" y="793521"/>
                  </a:moveTo>
                  <a:lnTo>
                    <a:pt x="1483360" y="786104"/>
                  </a:lnTo>
                  <a:lnTo>
                    <a:pt x="1479270" y="780046"/>
                  </a:lnTo>
                  <a:lnTo>
                    <a:pt x="1473225" y="775970"/>
                  </a:lnTo>
                  <a:lnTo>
                    <a:pt x="1465808" y="774471"/>
                  </a:lnTo>
                  <a:lnTo>
                    <a:pt x="1458391" y="775970"/>
                  </a:lnTo>
                  <a:lnTo>
                    <a:pt x="1452333" y="780046"/>
                  </a:lnTo>
                  <a:lnTo>
                    <a:pt x="1448257" y="786104"/>
                  </a:lnTo>
                  <a:lnTo>
                    <a:pt x="1446758" y="793521"/>
                  </a:lnTo>
                  <a:lnTo>
                    <a:pt x="1446758" y="907821"/>
                  </a:lnTo>
                  <a:lnTo>
                    <a:pt x="1448257" y="915238"/>
                  </a:lnTo>
                  <a:lnTo>
                    <a:pt x="1452333" y="921296"/>
                  </a:lnTo>
                  <a:lnTo>
                    <a:pt x="1458391" y="925372"/>
                  </a:lnTo>
                  <a:lnTo>
                    <a:pt x="1465808" y="926871"/>
                  </a:lnTo>
                  <a:lnTo>
                    <a:pt x="1473225" y="925372"/>
                  </a:lnTo>
                  <a:lnTo>
                    <a:pt x="1479270" y="921296"/>
                  </a:lnTo>
                  <a:lnTo>
                    <a:pt x="1483360" y="915238"/>
                  </a:lnTo>
                  <a:lnTo>
                    <a:pt x="1484858" y="907821"/>
                  </a:lnTo>
                  <a:lnTo>
                    <a:pt x="1484858" y="793521"/>
                  </a:lnTo>
                  <a:close/>
                </a:path>
                <a:path w="4433570" h="1765300">
                  <a:moveTo>
                    <a:pt x="1484858" y="526821"/>
                  </a:moveTo>
                  <a:lnTo>
                    <a:pt x="1483360" y="519404"/>
                  </a:lnTo>
                  <a:lnTo>
                    <a:pt x="1479270" y="513346"/>
                  </a:lnTo>
                  <a:lnTo>
                    <a:pt x="1473225" y="509270"/>
                  </a:lnTo>
                  <a:lnTo>
                    <a:pt x="1465808" y="507771"/>
                  </a:lnTo>
                  <a:lnTo>
                    <a:pt x="1458391" y="509270"/>
                  </a:lnTo>
                  <a:lnTo>
                    <a:pt x="1452333" y="513346"/>
                  </a:lnTo>
                  <a:lnTo>
                    <a:pt x="1448257" y="519404"/>
                  </a:lnTo>
                  <a:lnTo>
                    <a:pt x="1446758" y="526821"/>
                  </a:lnTo>
                  <a:lnTo>
                    <a:pt x="1446758" y="641121"/>
                  </a:lnTo>
                  <a:lnTo>
                    <a:pt x="1448257" y="648538"/>
                  </a:lnTo>
                  <a:lnTo>
                    <a:pt x="1452333" y="654596"/>
                  </a:lnTo>
                  <a:lnTo>
                    <a:pt x="1458391" y="658672"/>
                  </a:lnTo>
                  <a:lnTo>
                    <a:pt x="1465808" y="660171"/>
                  </a:lnTo>
                  <a:lnTo>
                    <a:pt x="1473225" y="658672"/>
                  </a:lnTo>
                  <a:lnTo>
                    <a:pt x="1479270" y="654596"/>
                  </a:lnTo>
                  <a:lnTo>
                    <a:pt x="1483360" y="648538"/>
                  </a:lnTo>
                  <a:lnTo>
                    <a:pt x="1484858" y="641121"/>
                  </a:lnTo>
                  <a:lnTo>
                    <a:pt x="1484858" y="526821"/>
                  </a:lnTo>
                  <a:close/>
                </a:path>
                <a:path w="4433570" h="1765300">
                  <a:moveTo>
                    <a:pt x="1484858" y="260121"/>
                  </a:moveTo>
                  <a:lnTo>
                    <a:pt x="1483360" y="252704"/>
                  </a:lnTo>
                  <a:lnTo>
                    <a:pt x="1479270" y="246646"/>
                  </a:lnTo>
                  <a:lnTo>
                    <a:pt x="1473225" y="242570"/>
                  </a:lnTo>
                  <a:lnTo>
                    <a:pt x="1465808" y="241071"/>
                  </a:lnTo>
                  <a:lnTo>
                    <a:pt x="1458391" y="242570"/>
                  </a:lnTo>
                  <a:lnTo>
                    <a:pt x="1452333" y="246646"/>
                  </a:lnTo>
                  <a:lnTo>
                    <a:pt x="1448257" y="252704"/>
                  </a:lnTo>
                  <a:lnTo>
                    <a:pt x="1446758" y="260121"/>
                  </a:lnTo>
                  <a:lnTo>
                    <a:pt x="1446758" y="374421"/>
                  </a:lnTo>
                  <a:lnTo>
                    <a:pt x="1448257" y="381838"/>
                  </a:lnTo>
                  <a:lnTo>
                    <a:pt x="1452333" y="387896"/>
                  </a:lnTo>
                  <a:lnTo>
                    <a:pt x="1458391" y="391972"/>
                  </a:lnTo>
                  <a:lnTo>
                    <a:pt x="1465808" y="393471"/>
                  </a:lnTo>
                  <a:lnTo>
                    <a:pt x="1473225" y="391972"/>
                  </a:lnTo>
                  <a:lnTo>
                    <a:pt x="1479270" y="387896"/>
                  </a:lnTo>
                  <a:lnTo>
                    <a:pt x="1483360" y="381838"/>
                  </a:lnTo>
                  <a:lnTo>
                    <a:pt x="1484858" y="374421"/>
                  </a:lnTo>
                  <a:lnTo>
                    <a:pt x="1484858" y="260121"/>
                  </a:lnTo>
                  <a:close/>
                </a:path>
                <a:path w="4433570" h="1765300">
                  <a:moveTo>
                    <a:pt x="1509788" y="735406"/>
                  </a:moveTo>
                  <a:lnTo>
                    <a:pt x="1508290" y="727989"/>
                  </a:lnTo>
                  <a:lnTo>
                    <a:pt x="1504213" y="721944"/>
                  </a:lnTo>
                  <a:lnTo>
                    <a:pt x="1498155" y="717854"/>
                  </a:lnTo>
                  <a:lnTo>
                    <a:pt x="1490738" y="716356"/>
                  </a:lnTo>
                  <a:lnTo>
                    <a:pt x="1376438" y="716356"/>
                  </a:lnTo>
                  <a:lnTo>
                    <a:pt x="1369021" y="717854"/>
                  </a:lnTo>
                  <a:lnTo>
                    <a:pt x="1362964" y="721944"/>
                  </a:lnTo>
                  <a:lnTo>
                    <a:pt x="1358887" y="727989"/>
                  </a:lnTo>
                  <a:lnTo>
                    <a:pt x="1357388" y="735406"/>
                  </a:lnTo>
                  <a:lnTo>
                    <a:pt x="1358887" y="742823"/>
                  </a:lnTo>
                  <a:lnTo>
                    <a:pt x="1362964" y="748880"/>
                  </a:lnTo>
                  <a:lnTo>
                    <a:pt x="1369021" y="752957"/>
                  </a:lnTo>
                  <a:lnTo>
                    <a:pt x="1376438" y="754456"/>
                  </a:lnTo>
                  <a:lnTo>
                    <a:pt x="1490738" y="754456"/>
                  </a:lnTo>
                  <a:lnTo>
                    <a:pt x="1498155" y="752957"/>
                  </a:lnTo>
                  <a:lnTo>
                    <a:pt x="1504213" y="748880"/>
                  </a:lnTo>
                  <a:lnTo>
                    <a:pt x="1508290" y="742823"/>
                  </a:lnTo>
                  <a:lnTo>
                    <a:pt x="1509788" y="735406"/>
                  </a:lnTo>
                  <a:close/>
                </a:path>
                <a:path w="4433570" h="1765300">
                  <a:moveTo>
                    <a:pt x="1510487" y="19050"/>
                  </a:moveTo>
                  <a:lnTo>
                    <a:pt x="1508988" y="11633"/>
                  </a:lnTo>
                  <a:lnTo>
                    <a:pt x="1504911" y="5588"/>
                  </a:lnTo>
                  <a:lnTo>
                    <a:pt x="1498854" y="1498"/>
                  </a:lnTo>
                  <a:lnTo>
                    <a:pt x="1491437" y="0"/>
                  </a:lnTo>
                  <a:lnTo>
                    <a:pt x="1446758" y="0"/>
                  </a:lnTo>
                  <a:lnTo>
                    <a:pt x="1446758" y="107721"/>
                  </a:lnTo>
                  <a:lnTo>
                    <a:pt x="1448257" y="115138"/>
                  </a:lnTo>
                  <a:lnTo>
                    <a:pt x="1452333" y="121196"/>
                  </a:lnTo>
                  <a:lnTo>
                    <a:pt x="1458391" y="125272"/>
                  </a:lnTo>
                  <a:lnTo>
                    <a:pt x="1465808" y="126771"/>
                  </a:lnTo>
                  <a:lnTo>
                    <a:pt x="1473225" y="125272"/>
                  </a:lnTo>
                  <a:lnTo>
                    <a:pt x="1479270" y="121196"/>
                  </a:lnTo>
                  <a:lnTo>
                    <a:pt x="1483360" y="115138"/>
                  </a:lnTo>
                  <a:lnTo>
                    <a:pt x="1484858" y="107721"/>
                  </a:lnTo>
                  <a:lnTo>
                    <a:pt x="1484858" y="38100"/>
                  </a:lnTo>
                  <a:lnTo>
                    <a:pt x="1491437" y="38100"/>
                  </a:lnTo>
                  <a:lnTo>
                    <a:pt x="1498854" y="36601"/>
                  </a:lnTo>
                  <a:lnTo>
                    <a:pt x="1504911" y="32524"/>
                  </a:lnTo>
                  <a:lnTo>
                    <a:pt x="1508988" y="26466"/>
                  </a:lnTo>
                  <a:lnTo>
                    <a:pt x="1510487" y="19050"/>
                  </a:lnTo>
                  <a:close/>
                </a:path>
                <a:path w="4433570" h="1765300">
                  <a:moveTo>
                    <a:pt x="1729359" y="1746021"/>
                  </a:moveTo>
                  <a:lnTo>
                    <a:pt x="1727860" y="1738604"/>
                  </a:lnTo>
                  <a:lnTo>
                    <a:pt x="1723783" y="1732546"/>
                  </a:lnTo>
                  <a:lnTo>
                    <a:pt x="1717725" y="1728470"/>
                  </a:lnTo>
                  <a:lnTo>
                    <a:pt x="1710309" y="1726971"/>
                  </a:lnTo>
                  <a:lnTo>
                    <a:pt x="1596009" y="1726971"/>
                  </a:lnTo>
                  <a:lnTo>
                    <a:pt x="1588592" y="1728470"/>
                  </a:lnTo>
                  <a:lnTo>
                    <a:pt x="1582547" y="1732546"/>
                  </a:lnTo>
                  <a:lnTo>
                    <a:pt x="1578457" y="1738604"/>
                  </a:lnTo>
                  <a:lnTo>
                    <a:pt x="1576959" y="1746021"/>
                  </a:lnTo>
                  <a:lnTo>
                    <a:pt x="1578457" y="1753438"/>
                  </a:lnTo>
                  <a:lnTo>
                    <a:pt x="1582547" y="1759496"/>
                  </a:lnTo>
                  <a:lnTo>
                    <a:pt x="1588592" y="1763572"/>
                  </a:lnTo>
                  <a:lnTo>
                    <a:pt x="1596009" y="1765071"/>
                  </a:lnTo>
                  <a:lnTo>
                    <a:pt x="1710309" y="1765071"/>
                  </a:lnTo>
                  <a:lnTo>
                    <a:pt x="1717725" y="1763572"/>
                  </a:lnTo>
                  <a:lnTo>
                    <a:pt x="1723783" y="1759496"/>
                  </a:lnTo>
                  <a:lnTo>
                    <a:pt x="1727860" y="1753438"/>
                  </a:lnTo>
                  <a:lnTo>
                    <a:pt x="1729359" y="1746021"/>
                  </a:lnTo>
                  <a:close/>
                </a:path>
                <a:path w="4433570" h="1765300">
                  <a:moveTo>
                    <a:pt x="1777187" y="19050"/>
                  </a:moveTo>
                  <a:lnTo>
                    <a:pt x="1775688" y="11633"/>
                  </a:lnTo>
                  <a:lnTo>
                    <a:pt x="1771611" y="5588"/>
                  </a:lnTo>
                  <a:lnTo>
                    <a:pt x="1765554" y="1498"/>
                  </a:lnTo>
                  <a:lnTo>
                    <a:pt x="1758137" y="0"/>
                  </a:lnTo>
                  <a:lnTo>
                    <a:pt x="1643837" y="0"/>
                  </a:lnTo>
                  <a:lnTo>
                    <a:pt x="1636420" y="1498"/>
                  </a:lnTo>
                  <a:lnTo>
                    <a:pt x="1630362" y="5588"/>
                  </a:lnTo>
                  <a:lnTo>
                    <a:pt x="1626285" y="11633"/>
                  </a:lnTo>
                  <a:lnTo>
                    <a:pt x="1624787" y="19050"/>
                  </a:lnTo>
                  <a:lnTo>
                    <a:pt x="1626285" y="26466"/>
                  </a:lnTo>
                  <a:lnTo>
                    <a:pt x="1630362" y="32524"/>
                  </a:lnTo>
                  <a:lnTo>
                    <a:pt x="1636420" y="36601"/>
                  </a:lnTo>
                  <a:lnTo>
                    <a:pt x="1643837" y="38100"/>
                  </a:lnTo>
                  <a:lnTo>
                    <a:pt x="1758137" y="38100"/>
                  </a:lnTo>
                  <a:lnTo>
                    <a:pt x="1765554" y="36601"/>
                  </a:lnTo>
                  <a:lnTo>
                    <a:pt x="1771611" y="32524"/>
                  </a:lnTo>
                  <a:lnTo>
                    <a:pt x="1775688" y="26466"/>
                  </a:lnTo>
                  <a:lnTo>
                    <a:pt x="1777187" y="19050"/>
                  </a:lnTo>
                  <a:close/>
                </a:path>
                <a:path w="4433570" h="1765300">
                  <a:moveTo>
                    <a:pt x="1996059" y="1746021"/>
                  </a:moveTo>
                  <a:lnTo>
                    <a:pt x="1994560" y="1738604"/>
                  </a:lnTo>
                  <a:lnTo>
                    <a:pt x="1990483" y="1732546"/>
                  </a:lnTo>
                  <a:lnTo>
                    <a:pt x="1984425" y="1728470"/>
                  </a:lnTo>
                  <a:lnTo>
                    <a:pt x="1977009" y="1726971"/>
                  </a:lnTo>
                  <a:lnTo>
                    <a:pt x="1862709" y="1726971"/>
                  </a:lnTo>
                  <a:lnTo>
                    <a:pt x="1855292" y="1728470"/>
                  </a:lnTo>
                  <a:lnTo>
                    <a:pt x="1849247" y="1732546"/>
                  </a:lnTo>
                  <a:lnTo>
                    <a:pt x="1845157" y="1738604"/>
                  </a:lnTo>
                  <a:lnTo>
                    <a:pt x="1843659" y="1746021"/>
                  </a:lnTo>
                  <a:lnTo>
                    <a:pt x="1845157" y="1753438"/>
                  </a:lnTo>
                  <a:lnTo>
                    <a:pt x="1849247" y="1759496"/>
                  </a:lnTo>
                  <a:lnTo>
                    <a:pt x="1855292" y="1763572"/>
                  </a:lnTo>
                  <a:lnTo>
                    <a:pt x="1862709" y="1765071"/>
                  </a:lnTo>
                  <a:lnTo>
                    <a:pt x="1977009" y="1765071"/>
                  </a:lnTo>
                  <a:lnTo>
                    <a:pt x="1984425" y="1763572"/>
                  </a:lnTo>
                  <a:lnTo>
                    <a:pt x="1990483" y="1759496"/>
                  </a:lnTo>
                  <a:lnTo>
                    <a:pt x="1994560" y="1753438"/>
                  </a:lnTo>
                  <a:lnTo>
                    <a:pt x="1996059" y="1746021"/>
                  </a:lnTo>
                  <a:close/>
                </a:path>
                <a:path w="4433570" h="1765300">
                  <a:moveTo>
                    <a:pt x="2043887" y="19050"/>
                  </a:moveTo>
                  <a:lnTo>
                    <a:pt x="2042388" y="11633"/>
                  </a:lnTo>
                  <a:lnTo>
                    <a:pt x="2038311" y="5588"/>
                  </a:lnTo>
                  <a:lnTo>
                    <a:pt x="2032254" y="1498"/>
                  </a:lnTo>
                  <a:lnTo>
                    <a:pt x="2024837" y="0"/>
                  </a:lnTo>
                  <a:lnTo>
                    <a:pt x="1910537" y="0"/>
                  </a:lnTo>
                  <a:lnTo>
                    <a:pt x="1903120" y="1498"/>
                  </a:lnTo>
                  <a:lnTo>
                    <a:pt x="1897062" y="5588"/>
                  </a:lnTo>
                  <a:lnTo>
                    <a:pt x="1892985" y="11633"/>
                  </a:lnTo>
                  <a:lnTo>
                    <a:pt x="1891487" y="19050"/>
                  </a:lnTo>
                  <a:lnTo>
                    <a:pt x="1892985" y="26466"/>
                  </a:lnTo>
                  <a:lnTo>
                    <a:pt x="1897062" y="32524"/>
                  </a:lnTo>
                  <a:lnTo>
                    <a:pt x="1903120" y="36601"/>
                  </a:lnTo>
                  <a:lnTo>
                    <a:pt x="1910537" y="38100"/>
                  </a:lnTo>
                  <a:lnTo>
                    <a:pt x="2024837" y="38100"/>
                  </a:lnTo>
                  <a:lnTo>
                    <a:pt x="2032254" y="36601"/>
                  </a:lnTo>
                  <a:lnTo>
                    <a:pt x="2038311" y="32524"/>
                  </a:lnTo>
                  <a:lnTo>
                    <a:pt x="2042388" y="26466"/>
                  </a:lnTo>
                  <a:lnTo>
                    <a:pt x="2043887" y="19050"/>
                  </a:lnTo>
                  <a:close/>
                </a:path>
                <a:path w="4433570" h="1765300">
                  <a:moveTo>
                    <a:pt x="2262759" y="1746021"/>
                  </a:moveTo>
                  <a:lnTo>
                    <a:pt x="2261260" y="1738604"/>
                  </a:lnTo>
                  <a:lnTo>
                    <a:pt x="2257183" y="1732546"/>
                  </a:lnTo>
                  <a:lnTo>
                    <a:pt x="2251125" y="1728470"/>
                  </a:lnTo>
                  <a:lnTo>
                    <a:pt x="2243709" y="1726971"/>
                  </a:lnTo>
                  <a:lnTo>
                    <a:pt x="2129409" y="1726971"/>
                  </a:lnTo>
                  <a:lnTo>
                    <a:pt x="2121992" y="1728470"/>
                  </a:lnTo>
                  <a:lnTo>
                    <a:pt x="2115947" y="1732546"/>
                  </a:lnTo>
                  <a:lnTo>
                    <a:pt x="2111857" y="1738604"/>
                  </a:lnTo>
                  <a:lnTo>
                    <a:pt x="2110359" y="1746021"/>
                  </a:lnTo>
                  <a:lnTo>
                    <a:pt x="2111857" y="1753438"/>
                  </a:lnTo>
                  <a:lnTo>
                    <a:pt x="2115947" y="1759496"/>
                  </a:lnTo>
                  <a:lnTo>
                    <a:pt x="2121992" y="1763572"/>
                  </a:lnTo>
                  <a:lnTo>
                    <a:pt x="2129409" y="1765071"/>
                  </a:lnTo>
                  <a:lnTo>
                    <a:pt x="2243709" y="1765071"/>
                  </a:lnTo>
                  <a:lnTo>
                    <a:pt x="2251125" y="1763572"/>
                  </a:lnTo>
                  <a:lnTo>
                    <a:pt x="2257183" y="1759496"/>
                  </a:lnTo>
                  <a:lnTo>
                    <a:pt x="2261260" y="1753438"/>
                  </a:lnTo>
                  <a:lnTo>
                    <a:pt x="2262759" y="1746021"/>
                  </a:lnTo>
                  <a:close/>
                </a:path>
                <a:path w="4433570" h="1765300">
                  <a:moveTo>
                    <a:pt x="2310587" y="19050"/>
                  </a:moveTo>
                  <a:lnTo>
                    <a:pt x="2309088" y="11633"/>
                  </a:lnTo>
                  <a:lnTo>
                    <a:pt x="2305012" y="5588"/>
                  </a:lnTo>
                  <a:lnTo>
                    <a:pt x="2298954" y="1498"/>
                  </a:lnTo>
                  <a:lnTo>
                    <a:pt x="2291537" y="0"/>
                  </a:lnTo>
                  <a:lnTo>
                    <a:pt x="2177237" y="0"/>
                  </a:lnTo>
                  <a:lnTo>
                    <a:pt x="2169820" y="1498"/>
                  </a:lnTo>
                  <a:lnTo>
                    <a:pt x="2163762" y="5588"/>
                  </a:lnTo>
                  <a:lnTo>
                    <a:pt x="2159685" y="11633"/>
                  </a:lnTo>
                  <a:lnTo>
                    <a:pt x="2158187" y="19050"/>
                  </a:lnTo>
                  <a:lnTo>
                    <a:pt x="2159685" y="26466"/>
                  </a:lnTo>
                  <a:lnTo>
                    <a:pt x="2163762" y="32524"/>
                  </a:lnTo>
                  <a:lnTo>
                    <a:pt x="2169820" y="36601"/>
                  </a:lnTo>
                  <a:lnTo>
                    <a:pt x="2177237" y="38100"/>
                  </a:lnTo>
                  <a:lnTo>
                    <a:pt x="2291537" y="38100"/>
                  </a:lnTo>
                  <a:lnTo>
                    <a:pt x="2298954" y="36601"/>
                  </a:lnTo>
                  <a:lnTo>
                    <a:pt x="2305012" y="32524"/>
                  </a:lnTo>
                  <a:lnTo>
                    <a:pt x="2309088" y="26466"/>
                  </a:lnTo>
                  <a:lnTo>
                    <a:pt x="2310587" y="19050"/>
                  </a:lnTo>
                  <a:close/>
                </a:path>
                <a:path w="4433570" h="1765300">
                  <a:moveTo>
                    <a:pt x="2529459" y="1746021"/>
                  </a:moveTo>
                  <a:lnTo>
                    <a:pt x="2527960" y="1738604"/>
                  </a:lnTo>
                  <a:lnTo>
                    <a:pt x="2523883" y="1732546"/>
                  </a:lnTo>
                  <a:lnTo>
                    <a:pt x="2517825" y="1728470"/>
                  </a:lnTo>
                  <a:lnTo>
                    <a:pt x="2510409" y="1726971"/>
                  </a:lnTo>
                  <a:lnTo>
                    <a:pt x="2396109" y="1726971"/>
                  </a:lnTo>
                  <a:lnTo>
                    <a:pt x="2388692" y="1728470"/>
                  </a:lnTo>
                  <a:lnTo>
                    <a:pt x="2382647" y="1732546"/>
                  </a:lnTo>
                  <a:lnTo>
                    <a:pt x="2378557" y="1738604"/>
                  </a:lnTo>
                  <a:lnTo>
                    <a:pt x="2377059" y="1746021"/>
                  </a:lnTo>
                  <a:lnTo>
                    <a:pt x="2378557" y="1753438"/>
                  </a:lnTo>
                  <a:lnTo>
                    <a:pt x="2382647" y="1759496"/>
                  </a:lnTo>
                  <a:lnTo>
                    <a:pt x="2388692" y="1763572"/>
                  </a:lnTo>
                  <a:lnTo>
                    <a:pt x="2396109" y="1765071"/>
                  </a:lnTo>
                  <a:lnTo>
                    <a:pt x="2510409" y="1765071"/>
                  </a:lnTo>
                  <a:lnTo>
                    <a:pt x="2517825" y="1763572"/>
                  </a:lnTo>
                  <a:lnTo>
                    <a:pt x="2523883" y="1759496"/>
                  </a:lnTo>
                  <a:lnTo>
                    <a:pt x="2527960" y="1753438"/>
                  </a:lnTo>
                  <a:lnTo>
                    <a:pt x="2529459" y="1746021"/>
                  </a:lnTo>
                  <a:close/>
                </a:path>
                <a:path w="4433570" h="1765300">
                  <a:moveTo>
                    <a:pt x="2577287" y="19050"/>
                  </a:moveTo>
                  <a:lnTo>
                    <a:pt x="2575788" y="11633"/>
                  </a:lnTo>
                  <a:lnTo>
                    <a:pt x="2571712" y="5588"/>
                  </a:lnTo>
                  <a:lnTo>
                    <a:pt x="2565654" y="1498"/>
                  </a:lnTo>
                  <a:lnTo>
                    <a:pt x="2558237" y="0"/>
                  </a:lnTo>
                  <a:lnTo>
                    <a:pt x="2443937" y="0"/>
                  </a:lnTo>
                  <a:lnTo>
                    <a:pt x="2436520" y="1498"/>
                  </a:lnTo>
                  <a:lnTo>
                    <a:pt x="2430462" y="5588"/>
                  </a:lnTo>
                  <a:lnTo>
                    <a:pt x="2426385" y="11633"/>
                  </a:lnTo>
                  <a:lnTo>
                    <a:pt x="2424887" y="19050"/>
                  </a:lnTo>
                  <a:lnTo>
                    <a:pt x="2426385" y="26466"/>
                  </a:lnTo>
                  <a:lnTo>
                    <a:pt x="2430462" y="32524"/>
                  </a:lnTo>
                  <a:lnTo>
                    <a:pt x="2436520" y="36601"/>
                  </a:lnTo>
                  <a:lnTo>
                    <a:pt x="2443937" y="38100"/>
                  </a:lnTo>
                  <a:lnTo>
                    <a:pt x="2558237" y="38100"/>
                  </a:lnTo>
                  <a:lnTo>
                    <a:pt x="2565654" y="36601"/>
                  </a:lnTo>
                  <a:lnTo>
                    <a:pt x="2571712" y="32524"/>
                  </a:lnTo>
                  <a:lnTo>
                    <a:pt x="2575788" y="26466"/>
                  </a:lnTo>
                  <a:lnTo>
                    <a:pt x="2577287" y="19050"/>
                  </a:lnTo>
                  <a:close/>
                </a:path>
                <a:path w="4433570" h="1765300">
                  <a:moveTo>
                    <a:pt x="2796159" y="1746021"/>
                  </a:moveTo>
                  <a:lnTo>
                    <a:pt x="2794660" y="1738604"/>
                  </a:lnTo>
                  <a:lnTo>
                    <a:pt x="2790583" y="1732546"/>
                  </a:lnTo>
                  <a:lnTo>
                    <a:pt x="2784525" y="1728470"/>
                  </a:lnTo>
                  <a:lnTo>
                    <a:pt x="2777109" y="1726971"/>
                  </a:lnTo>
                  <a:lnTo>
                    <a:pt x="2662809" y="1726971"/>
                  </a:lnTo>
                  <a:lnTo>
                    <a:pt x="2655392" y="1728470"/>
                  </a:lnTo>
                  <a:lnTo>
                    <a:pt x="2649347" y="1732546"/>
                  </a:lnTo>
                  <a:lnTo>
                    <a:pt x="2645257" y="1738604"/>
                  </a:lnTo>
                  <a:lnTo>
                    <a:pt x="2643759" y="1746021"/>
                  </a:lnTo>
                  <a:lnTo>
                    <a:pt x="2645257" y="1753438"/>
                  </a:lnTo>
                  <a:lnTo>
                    <a:pt x="2649347" y="1759496"/>
                  </a:lnTo>
                  <a:lnTo>
                    <a:pt x="2655392" y="1763572"/>
                  </a:lnTo>
                  <a:lnTo>
                    <a:pt x="2662809" y="1765071"/>
                  </a:lnTo>
                  <a:lnTo>
                    <a:pt x="2777109" y="1765071"/>
                  </a:lnTo>
                  <a:lnTo>
                    <a:pt x="2784525" y="1763572"/>
                  </a:lnTo>
                  <a:lnTo>
                    <a:pt x="2790583" y="1759496"/>
                  </a:lnTo>
                  <a:lnTo>
                    <a:pt x="2794660" y="1753438"/>
                  </a:lnTo>
                  <a:lnTo>
                    <a:pt x="2796159" y="1746021"/>
                  </a:lnTo>
                  <a:close/>
                </a:path>
                <a:path w="4433570" h="1765300">
                  <a:moveTo>
                    <a:pt x="2843987" y="19050"/>
                  </a:moveTo>
                  <a:lnTo>
                    <a:pt x="2842488" y="11633"/>
                  </a:lnTo>
                  <a:lnTo>
                    <a:pt x="2838412" y="5588"/>
                  </a:lnTo>
                  <a:lnTo>
                    <a:pt x="2832354" y="1498"/>
                  </a:lnTo>
                  <a:lnTo>
                    <a:pt x="2824937" y="0"/>
                  </a:lnTo>
                  <a:lnTo>
                    <a:pt x="2710637" y="0"/>
                  </a:lnTo>
                  <a:lnTo>
                    <a:pt x="2703220" y="1498"/>
                  </a:lnTo>
                  <a:lnTo>
                    <a:pt x="2697162" y="5588"/>
                  </a:lnTo>
                  <a:lnTo>
                    <a:pt x="2693085" y="11633"/>
                  </a:lnTo>
                  <a:lnTo>
                    <a:pt x="2691587" y="19050"/>
                  </a:lnTo>
                  <a:lnTo>
                    <a:pt x="2693085" y="26466"/>
                  </a:lnTo>
                  <a:lnTo>
                    <a:pt x="2697162" y="32524"/>
                  </a:lnTo>
                  <a:lnTo>
                    <a:pt x="2703220" y="36601"/>
                  </a:lnTo>
                  <a:lnTo>
                    <a:pt x="2710637" y="38100"/>
                  </a:lnTo>
                  <a:lnTo>
                    <a:pt x="2824937" y="38100"/>
                  </a:lnTo>
                  <a:lnTo>
                    <a:pt x="2832354" y="36601"/>
                  </a:lnTo>
                  <a:lnTo>
                    <a:pt x="2838412" y="32524"/>
                  </a:lnTo>
                  <a:lnTo>
                    <a:pt x="2842488" y="26466"/>
                  </a:lnTo>
                  <a:lnTo>
                    <a:pt x="2843987" y="19050"/>
                  </a:lnTo>
                  <a:close/>
                </a:path>
                <a:path w="4433570" h="1765300">
                  <a:moveTo>
                    <a:pt x="3062859" y="1746021"/>
                  </a:moveTo>
                  <a:lnTo>
                    <a:pt x="3061360" y="1738604"/>
                  </a:lnTo>
                  <a:lnTo>
                    <a:pt x="3057283" y="1732546"/>
                  </a:lnTo>
                  <a:lnTo>
                    <a:pt x="3051225" y="1728470"/>
                  </a:lnTo>
                  <a:lnTo>
                    <a:pt x="3043809" y="1726971"/>
                  </a:lnTo>
                  <a:lnTo>
                    <a:pt x="2929509" y="1726971"/>
                  </a:lnTo>
                  <a:lnTo>
                    <a:pt x="2922092" y="1728470"/>
                  </a:lnTo>
                  <a:lnTo>
                    <a:pt x="2916047" y="1732546"/>
                  </a:lnTo>
                  <a:lnTo>
                    <a:pt x="2911957" y="1738604"/>
                  </a:lnTo>
                  <a:lnTo>
                    <a:pt x="2910459" y="1746021"/>
                  </a:lnTo>
                  <a:lnTo>
                    <a:pt x="2911957" y="1753438"/>
                  </a:lnTo>
                  <a:lnTo>
                    <a:pt x="2916047" y="1759496"/>
                  </a:lnTo>
                  <a:lnTo>
                    <a:pt x="2922092" y="1763572"/>
                  </a:lnTo>
                  <a:lnTo>
                    <a:pt x="2929509" y="1765071"/>
                  </a:lnTo>
                  <a:lnTo>
                    <a:pt x="3043809" y="1765071"/>
                  </a:lnTo>
                  <a:lnTo>
                    <a:pt x="3051225" y="1763572"/>
                  </a:lnTo>
                  <a:lnTo>
                    <a:pt x="3057283" y="1759496"/>
                  </a:lnTo>
                  <a:lnTo>
                    <a:pt x="3061360" y="1753438"/>
                  </a:lnTo>
                  <a:lnTo>
                    <a:pt x="3062859" y="1746021"/>
                  </a:lnTo>
                  <a:close/>
                </a:path>
                <a:path w="4433570" h="1765300">
                  <a:moveTo>
                    <a:pt x="3110687" y="19050"/>
                  </a:moveTo>
                  <a:lnTo>
                    <a:pt x="3109188" y="11633"/>
                  </a:lnTo>
                  <a:lnTo>
                    <a:pt x="3105112" y="5588"/>
                  </a:lnTo>
                  <a:lnTo>
                    <a:pt x="3099054" y="1498"/>
                  </a:lnTo>
                  <a:lnTo>
                    <a:pt x="3091637" y="0"/>
                  </a:lnTo>
                  <a:lnTo>
                    <a:pt x="2977337" y="0"/>
                  </a:lnTo>
                  <a:lnTo>
                    <a:pt x="2969920" y="1498"/>
                  </a:lnTo>
                  <a:lnTo>
                    <a:pt x="2963862" y="5588"/>
                  </a:lnTo>
                  <a:lnTo>
                    <a:pt x="2959785" y="11633"/>
                  </a:lnTo>
                  <a:lnTo>
                    <a:pt x="2958287" y="19050"/>
                  </a:lnTo>
                  <a:lnTo>
                    <a:pt x="2959785" y="26466"/>
                  </a:lnTo>
                  <a:lnTo>
                    <a:pt x="2963862" y="32524"/>
                  </a:lnTo>
                  <a:lnTo>
                    <a:pt x="2969920" y="36601"/>
                  </a:lnTo>
                  <a:lnTo>
                    <a:pt x="2977337" y="38100"/>
                  </a:lnTo>
                  <a:lnTo>
                    <a:pt x="3091637" y="38100"/>
                  </a:lnTo>
                  <a:lnTo>
                    <a:pt x="3099054" y="36601"/>
                  </a:lnTo>
                  <a:lnTo>
                    <a:pt x="3105112" y="32524"/>
                  </a:lnTo>
                  <a:lnTo>
                    <a:pt x="3109188" y="26466"/>
                  </a:lnTo>
                  <a:lnTo>
                    <a:pt x="3110687" y="19050"/>
                  </a:lnTo>
                  <a:close/>
                </a:path>
                <a:path w="4433570" h="1765300">
                  <a:moveTo>
                    <a:pt x="3329559" y="1746021"/>
                  </a:moveTo>
                  <a:lnTo>
                    <a:pt x="3328060" y="1738604"/>
                  </a:lnTo>
                  <a:lnTo>
                    <a:pt x="3323983" y="1732546"/>
                  </a:lnTo>
                  <a:lnTo>
                    <a:pt x="3317925" y="1728470"/>
                  </a:lnTo>
                  <a:lnTo>
                    <a:pt x="3310509" y="1726971"/>
                  </a:lnTo>
                  <a:lnTo>
                    <a:pt x="3196209" y="1726971"/>
                  </a:lnTo>
                  <a:lnTo>
                    <a:pt x="3188792" y="1728470"/>
                  </a:lnTo>
                  <a:lnTo>
                    <a:pt x="3182747" y="1732546"/>
                  </a:lnTo>
                  <a:lnTo>
                    <a:pt x="3178657" y="1738604"/>
                  </a:lnTo>
                  <a:lnTo>
                    <a:pt x="3177159" y="1746021"/>
                  </a:lnTo>
                  <a:lnTo>
                    <a:pt x="3178657" y="1753438"/>
                  </a:lnTo>
                  <a:lnTo>
                    <a:pt x="3182747" y="1759496"/>
                  </a:lnTo>
                  <a:lnTo>
                    <a:pt x="3188792" y="1763572"/>
                  </a:lnTo>
                  <a:lnTo>
                    <a:pt x="3196209" y="1765071"/>
                  </a:lnTo>
                  <a:lnTo>
                    <a:pt x="3310509" y="1765071"/>
                  </a:lnTo>
                  <a:lnTo>
                    <a:pt x="3317925" y="1763572"/>
                  </a:lnTo>
                  <a:lnTo>
                    <a:pt x="3323983" y="1759496"/>
                  </a:lnTo>
                  <a:lnTo>
                    <a:pt x="3328060" y="1753438"/>
                  </a:lnTo>
                  <a:lnTo>
                    <a:pt x="3329559" y="1746021"/>
                  </a:lnTo>
                  <a:close/>
                </a:path>
                <a:path w="4433570" h="1765300">
                  <a:moveTo>
                    <a:pt x="3377387" y="19050"/>
                  </a:moveTo>
                  <a:lnTo>
                    <a:pt x="3375888" y="11633"/>
                  </a:lnTo>
                  <a:lnTo>
                    <a:pt x="3371812" y="5588"/>
                  </a:lnTo>
                  <a:lnTo>
                    <a:pt x="3365754" y="1498"/>
                  </a:lnTo>
                  <a:lnTo>
                    <a:pt x="3358337" y="0"/>
                  </a:lnTo>
                  <a:lnTo>
                    <a:pt x="3244037" y="0"/>
                  </a:lnTo>
                  <a:lnTo>
                    <a:pt x="3236620" y="1498"/>
                  </a:lnTo>
                  <a:lnTo>
                    <a:pt x="3230562" y="5588"/>
                  </a:lnTo>
                  <a:lnTo>
                    <a:pt x="3226485" y="11633"/>
                  </a:lnTo>
                  <a:lnTo>
                    <a:pt x="3224987" y="19050"/>
                  </a:lnTo>
                  <a:lnTo>
                    <a:pt x="3226485" y="26466"/>
                  </a:lnTo>
                  <a:lnTo>
                    <a:pt x="3230562" y="32524"/>
                  </a:lnTo>
                  <a:lnTo>
                    <a:pt x="3236620" y="36601"/>
                  </a:lnTo>
                  <a:lnTo>
                    <a:pt x="3244037" y="38100"/>
                  </a:lnTo>
                  <a:lnTo>
                    <a:pt x="3358337" y="38100"/>
                  </a:lnTo>
                  <a:lnTo>
                    <a:pt x="3365754" y="36601"/>
                  </a:lnTo>
                  <a:lnTo>
                    <a:pt x="3371812" y="32524"/>
                  </a:lnTo>
                  <a:lnTo>
                    <a:pt x="3375888" y="26466"/>
                  </a:lnTo>
                  <a:lnTo>
                    <a:pt x="3377387" y="19050"/>
                  </a:lnTo>
                  <a:close/>
                </a:path>
                <a:path w="4433570" h="1765300">
                  <a:moveTo>
                    <a:pt x="3596259" y="1746021"/>
                  </a:moveTo>
                  <a:lnTo>
                    <a:pt x="3594760" y="1738604"/>
                  </a:lnTo>
                  <a:lnTo>
                    <a:pt x="3590683" y="1732546"/>
                  </a:lnTo>
                  <a:lnTo>
                    <a:pt x="3584625" y="1728470"/>
                  </a:lnTo>
                  <a:lnTo>
                    <a:pt x="3577209" y="1726971"/>
                  </a:lnTo>
                  <a:lnTo>
                    <a:pt x="3462909" y="1726971"/>
                  </a:lnTo>
                  <a:lnTo>
                    <a:pt x="3455492" y="1728470"/>
                  </a:lnTo>
                  <a:lnTo>
                    <a:pt x="3449447" y="1732546"/>
                  </a:lnTo>
                  <a:lnTo>
                    <a:pt x="3445357" y="1738604"/>
                  </a:lnTo>
                  <a:lnTo>
                    <a:pt x="3443859" y="1746021"/>
                  </a:lnTo>
                  <a:lnTo>
                    <a:pt x="3445357" y="1753438"/>
                  </a:lnTo>
                  <a:lnTo>
                    <a:pt x="3449447" y="1759496"/>
                  </a:lnTo>
                  <a:lnTo>
                    <a:pt x="3455492" y="1763572"/>
                  </a:lnTo>
                  <a:lnTo>
                    <a:pt x="3462909" y="1765071"/>
                  </a:lnTo>
                  <a:lnTo>
                    <a:pt x="3577209" y="1765071"/>
                  </a:lnTo>
                  <a:lnTo>
                    <a:pt x="3584625" y="1763572"/>
                  </a:lnTo>
                  <a:lnTo>
                    <a:pt x="3590683" y="1759496"/>
                  </a:lnTo>
                  <a:lnTo>
                    <a:pt x="3594760" y="1753438"/>
                  </a:lnTo>
                  <a:lnTo>
                    <a:pt x="3596259" y="1746021"/>
                  </a:lnTo>
                  <a:close/>
                </a:path>
                <a:path w="4433570" h="1765300">
                  <a:moveTo>
                    <a:pt x="3644087" y="19050"/>
                  </a:moveTo>
                  <a:lnTo>
                    <a:pt x="3642588" y="11633"/>
                  </a:lnTo>
                  <a:lnTo>
                    <a:pt x="3638512" y="5588"/>
                  </a:lnTo>
                  <a:lnTo>
                    <a:pt x="3632454" y="1498"/>
                  </a:lnTo>
                  <a:lnTo>
                    <a:pt x="3625037" y="0"/>
                  </a:lnTo>
                  <a:lnTo>
                    <a:pt x="3510737" y="0"/>
                  </a:lnTo>
                  <a:lnTo>
                    <a:pt x="3503320" y="1498"/>
                  </a:lnTo>
                  <a:lnTo>
                    <a:pt x="3497262" y="5588"/>
                  </a:lnTo>
                  <a:lnTo>
                    <a:pt x="3493185" y="11633"/>
                  </a:lnTo>
                  <a:lnTo>
                    <a:pt x="3491687" y="19050"/>
                  </a:lnTo>
                  <a:lnTo>
                    <a:pt x="3493185" y="26466"/>
                  </a:lnTo>
                  <a:lnTo>
                    <a:pt x="3497262" y="32524"/>
                  </a:lnTo>
                  <a:lnTo>
                    <a:pt x="3503320" y="36601"/>
                  </a:lnTo>
                  <a:lnTo>
                    <a:pt x="3510737" y="38100"/>
                  </a:lnTo>
                  <a:lnTo>
                    <a:pt x="3625037" y="38100"/>
                  </a:lnTo>
                  <a:lnTo>
                    <a:pt x="3632454" y="36601"/>
                  </a:lnTo>
                  <a:lnTo>
                    <a:pt x="3638512" y="32524"/>
                  </a:lnTo>
                  <a:lnTo>
                    <a:pt x="3642588" y="26466"/>
                  </a:lnTo>
                  <a:lnTo>
                    <a:pt x="3644087" y="19050"/>
                  </a:lnTo>
                  <a:close/>
                </a:path>
                <a:path w="4433570" h="1765300">
                  <a:moveTo>
                    <a:pt x="3862959" y="1746021"/>
                  </a:moveTo>
                  <a:lnTo>
                    <a:pt x="3861460" y="1738604"/>
                  </a:lnTo>
                  <a:lnTo>
                    <a:pt x="3857383" y="1732546"/>
                  </a:lnTo>
                  <a:lnTo>
                    <a:pt x="3851325" y="1728470"/>
                  </a:lnTo>
                  <a:lnTo>
                    <a:pt x="3843909" y="1726971"/>
                  </a:lnTo>
                  <a:lnTo>
                    <a:pt x="3729609" y="1726971"/>
                  </a:lnTo>
                  <a:lnTo>
                    <a:pt x="3722192" y="1728470"/>
                  </a:lnTo>
                  <a:lnTo>
                    <a:pt x="3716147" y="1732546"/>
                  </a:lnTo>
                  <a:lnTo>
                    <a:pt x="3712057" y="1738604"/>
                  </a:lnTo>
                  <a:lnTo>
                    <a:pt x="3710559" y="1746021"/>
                  </a:lnTo>
                  <a:lnTo>
                    <a:pt x="3712057" y="1753438"/>
                  </a:lnTo>
                  <a:lnTo>
                    <a:pt x="3716147" y="1759496"/>
                  </a:lnTo>
                  <a:lnTo>
                    <a:pt x="3722192" y="1763572"/>
                  </a:lnTo>
                  <a:lnTo>
                    <a:pt x="3729609" y="1765071"/>
                  </a:lnTo>
                  <a:lnTo>
                    <a:pt x="3843909" y="1765071"/>
                  </a:lnTo>
                  <a:lnTo>
                    <a:pt x="3851325" y="1763572"/>
                  </a:lnTo>
                  <a:lnTo>
                    <a:pt x="3857383" y="1759496"/>
                  </a:lnTo>
                  <a:lnTo>
                    <a:pt x="3861460" y="1753438"/>
                  </a:lnTo>
                  <a:lnTo>
                    <a:pt x="3862959" y="1746021"/>
                  </a:lnTo>
                  <a:close/>
                </a:path>
                <a:path w="4433570" h="1765300">
                  <a:moveTo>
                    <a:pt x="3910787" y="19050"/>
                  </a:moveTo>
                  <a:lnTo>
                    <a:pt x="3909288" y="11633"/>
                  </a:lnTo>
                  <a:lnTo>
                    <a:pt x="3905212" y="5588"/>
                  </a:lnTo>
                  <a:lnTo>
                    <a:pt x="3899154" y="1498"/>
                  </a:lnTo>
                  <a:lnTo>
                    <a:pt x="3891737" y="0"/>
                  </a:lnTo>
                  <a:lnTo>
                    <a:pt x="3777437" y="0"/>
                  </a:lnTo>
                  <a:lnTo>
                    <a:pt x="3770020" y="1498"/>
                  </a:lnTo>
                  <a:lnTo>
                    <a:pt x="3763962" y="5588"/>
                  </a:lnTo>
                  <a:lnTo>
                    <a:pt x="3759885" y="11633"/>
                  </a:lnTo>
                  <a:lnTo>
                    <a:pt x="3758387" y="19050"/>
                  </a:lnTo>
                  <a:lnTo>
                    <a:pt x="3759885" y="26466"/>
                  </a:lnTo>
                  <a:lnTo>
                    <a:pt x="3763962" y="32524"/>
                  </a:lnTo>
                  <a:lnTo>
                    <a:pt x="3770020" y="36601"/>
                  </a:lnTo>
                  <a:lnTo>
                    <a:pt x="3777437" y="38100"/>
                  </a:lnTo>
                  <a:lnTo>
                    <a:pt x="3891737" y="38100"/>
                  </a:lnTo>
                  <a:lnTo>
                    <a:pt x="3899154" y="36601"/>
                  </a:lnTo>
                  <a:lnTo>
                    <a:pt x="3905212" y="32524"/>
                  </a:lnTo>
                  <a:lnTo>
                    <a:pt x="3909288" y="26466"/>
                  </a:lnTo>
                  <a:lnTo>
                    <a:pt x="3910787" y="19050"/>
                  </a:lnTo>
                  <a:close/>
                </a:path>
                <a:path w="4433570" h="1765300">
                  <a:moveTo>
                    <a:pt x="4129659" y="1746021"/>
                  </a:moveTo>
                  <a:lnTo>
                    <a:pt x="4128160" y="1738604"/>
                  </a:lnTo>
                  <a:lnTo>
                    <a:pt x="4124083" y="1732546"/>
                  </a:lnTo>
                  <a:lnTo>
                    <a:pt x="4118025" y="1728470"/>
                  </a:lnTo>
                  <a:lnTo>
                    <a:pt x="4110609" y="1726971"/>
                  </a:lnTo>
                  <a:lnTo>
                    <a:pt x="3996309" y="1726971"/>
                  </a:lnTo>
                  <a:lnTo>
                    <a:pt x="3988892" y="1728470"/>
                  </a:lnTo>
                  <a:lnTo>
                    <a:pt x="3982847" y="1732546"/>
                  </a:lnTo>
                  <a:lnTo>
                    <a:pt x="3978757" y="1738604"/>
                  </a:lnTo>
                  <a:lnTo>
                    <a:pt x="3977259" y="1746021"/>
                  </a:lnTo>
                  <a:lnTo>
                    <a:pt x="3978757" y="1753438"/>
                  </a:lnTo>
                  <a:lnTo>
                    <a:pt x="3982847" y="1759496"/>
                  </a:lnTo>
                  <a:lnTo>
                    <a:pt x="3988892" y="1763572"/>
                  </a:lnTo>
                  <a:lnTo>
                    <a:pt x="3996309" y="1765071"/>
                  </a:lnTo>
                  <a:lnTo>
                    <a:pt x="4110609" y="1765071"/>
                  </a:lnTo>
                  <a:lnTo>
                    <a:pt x="4118025" y="1763572"/>
                  </a:lnTo>
                  <a:lnTo>
                    <a:pt x="4124083" y="1759496"/>
                  </a:lnTo>
                  <a:lnTo>
                    <a:pt x="4128160" y="1753438"/>
                  </a:lnTo>
                  <a:lnTo>
                    <a:pt x="4129659" y="1746021"/>
                  </a:lnTo>
                  <a:close/>
                </a:path>
                <a:path w="4433570" h="1765300">
                  <a:moveTo>
                    <a:pt x="4177487" y="19050"/>
                  </a:moveTo>
                  <a:lnTo>
                    <a:pt x="4175988" y="11633"/>
                  </a:lnTo>
                  <a:lnTo>
                    <a:pt x="4171912" y="5588"/>
                  </a:lnTo>
                  <a:lnTo>
                    <a:pt x="4165854" y="1498"/>
                  </a:lnTo>
                  <a:lnTo>
                    <a:pt x="4158437" y="0"/>
                  </a:lnTo>
                  <a:lnTo>
                    <a:pt x="4044137" y="0"/>
                  </a:lnTo>
                  <a:lnTo>
                    <a:pt x="4036720" y="1498"/>
                  </a:lnTo>
                  <a:lnTo>
                    <a:pt x="4030662" y="5588"/>
                  </a:lnTo>
                  <a:lnTo>
                    <a:pt x="4026585" y="11633"/>
                  </a:lnTo>
                  <a:lnTo>
                    <a:pt x="4025087" y="19050"/>
                  </a:lnTo>
                  <a:lnTo>
                    <a:pt x="4026585" y="26466"/>
                  </a:lnTo>
                  <a:lnTo>
                    <a:pt x="4030662" y="32524"/>
                  </a:lnTo>
                  <a:lnTo>
                    <a:pt x="4036720" y="36601"/>
                  </a:lnTo>
                  <a:lnTo>
                    <a:pt x="4044137" y="38100"/>
                  </a:lnTo>
                  <a:lnTo>
                    <a:pt x="4158437" y="38100"/>
                  </a:lnTo>
                  <a:lnTo>
                    <a:pt x="4165854" y="36601"/>
                  </a:lnTo>
                  <a:lnTo>
                    <a:pt x="4171912" y="32524"/>
                  </a:lnTo>
                  <a:lnTo>
                    <a:pt x="4175988" y="26466"/>
                  </a:lnTo>
                  <a:lnTo>
                    <a:pt x="4177487" y="19050"/>
                  </a:lnTo>
                  <a:close/>
                </a:path>
                <a:path w="4433570" h="1765300">
                  <a:moveTo>
                    <a:pt x="4396359" y="1746021"/>
                  </a:moveTo>
                  <a:lnTo>
                    <a:pt x="4394860" y="1738604"/>
                  </a:lnTo>
                  <a:lnTo>
                    <a:pt x="4390783" y="1732546"/>
                  </a:lnTo>
                  <a:lnTo>
                    <a:pt x="4384726" y="1728470"/>
                  </a:lnTo>
                  <a:lnTo>
                    <a:pt x="4377309" y="1726971"/>
                  </a:lnTo>
                  <a:lnTo>
                    <a:pt x="4263009" y="1726971"/>
                  </a:lnTo>
                  <a:lnTo>
                    <a:pt x="4255592" y="1728470"/>
                  </a:lnTo>
                  <a:lnTo>
                    <a:pt x="4249547" y="1732546"/>
                  </a:lnTo>
                  <a:lnTo>
                    <a:pt x="4245457" y="1738604"/>
                  </a:lnTo>
                  <a:lnTo>
                    <a:pt x="4243959" y="1746021"/>
                  </a:lnTo>
                  <a:lnTo>
                    <a:pt x="4245457" y="1753438"/>
                  </a:lnTo>
                  <a:lnTo>
                    <a:pt x="4249547" y="1759496"/>
                  </a:lnTo>
                  <a:lnTo>
                    <a:pt x="4255592" y="1763572"/>
                  </a:lnTo>
                  <a:lnTo>
                    <a:pt x="4263009" y="1765071"/>
                  </a:lnTo>
                  <a:lnTo>
                    <a:pt x="4377309" y="1765071"/>
                  </a:lnTo>
                  <a:lnTo>
                    <a:pt x="4384726" y="1763572"/>
                  </a:lnTo>
                  <a:lnTo>
                    <a:pt x="4390783" y="1759496"/>
                  </a:lnTo>
                  <a:lnTo>
                    <a:pt x="4394860" y="1753438"/>
                  </a:lnTo>
                  <a:lnTo>
                    <a:pt x="4396359" y="1746021"/>
                  </a:lnTo>
                  <a:close/>
                </a:path>
                <a:path w="4433570" h="1765300">
                  <a:moveTo>
                    <a:pt x="4433087" y="1516049"/>
                  </a:moveTo>
                  <a:lnTo>
                    <a:pt x="4431589" y="1508633"/>
                  </a:lnTo>
                  <a:lnTo>
                    <a:pt x="4427512" y="1502575"/>
                  </a:lnTo>
                  <a:lnTo>
                    <a:pt x="4421454" y="1498498"/>
                  </a:lnTo>
                  <a:lnTo>
                    <a:pt x="4414037" y="1496999"/>
                  </a:lnTo>
                  <a:lnTo>
                    <a:pt x="4406620" y="1498498"/>
                  </a:lnTo>
                  <a:lnTo>
                    <a:pt x="4400575" y="1502575"/>
                  </a:lnTo>
                  <a:lnTo>
                    <a:pt x="4396486" y="1508633"/>
                  </a:lnTo>
                  <a:lnTo>
                    <a:pt x="4394987" y="1516049"/>
                  </a:lnTo>
                  <a:lnTo>
                    <a:pt x="4394987" y="1630349"/>
                  </a:lnTo>
                  <a:lnTo>
                    <a:pt x="4396486" y="1637766"/>
                  </a:lnTo>
                  <a:lnTo>
                    <a:pt x="4400575" y="1643824"/>
                  </a:lnTo>
                  <a:lnTo>
                    <a:pt x="4406620" y="1647901"/>
                  </a:lnTo>
                  <a:lnTo>
                    <a:pt x="4414037" y="1649399"/>
                  </a:lnTo>
                  <a:lnTo>
                    <a:pt x="4421454" y="1647901"/>
                  </a:lnTo>
                  <a:lnTo>
                    <a:pt x="4427512" y="1643824"/>
                  </a:lnTo>
                  <a:lnTo>
                    <a:pt x="4431589" y="1637766"/>
                  </a:lnTo>
                  <a:lnTo>
                    <a:pt x="4433087" y="1630349"/>
                  </a:lnTo>
                  <a:lnTo>
                    <a:pt x="4433087" y="1516049"/>
                  </a:lnTo>
                  <a:close/>
                </a:path>
                <a:path w="4433570" h="1765300">
                  <a:moveTo>
                    <a:pt x="4433087" y="1249349"/>
                  </a:moveTo>
                  <a:lnTo>
                    <a:pt x="4431589" y="1241933"/>
                  </a:lnTo>
                  <a:lnTo>
                    <a:pt x="4427512" y="1235875"/>
                  </a:lnTo>
                  <a:lnTo>
                    <a:pt x="4421454" y="1231798"/>
                  </a:lnTo>
                  <a:lnTo>
                    <a:pt x="4414037" y="1230299"/>
                  </a:lnTo>
                  <a:lnTo>
                    <a:pt x="4406620" y="1231798"/>
                  </a:lnTo>
                  <a:lnTo>
                    <a:pt x="4400575" y="1235875"/>
                  </a:lnTo>
                  <a:lnTo>
                    <a:pt x="4396486" y="1241933"/>
                  </a:lnTo>
                  <a:lnTo>
                    <a:pt x="4394987" y="1249349"/>
                  </a:lnTo>
                  <a:lnTo>
                    <a:pt x="4394987" y="1363649"/>
                  </a:lnTo>
                  <a:lnTo>
                    <a:pt x="4396486" y="1371066"/>
                  </a:lnTo>
                  <a:lnTo>
                    <a:pt x="4400575" y="1377124"/>
                  </a:lnTo>
                  <a:lnTo>
                    <a:pt x="4406620" y="1381201"/>
                  </a:lnTo>
                  <a:lnTo>
                    <a:pt x="4414037" y="1382699"/>
                  </a:lnTo>
                  <a:lnTo>
                    <a:pt x="4421454" y="1381201"/>
                  </a:lnTo>
                  <a:lnTo>
                    <a:pt x="4427512" y="1377124"/>
                  </a:lnTo>
                  <a:lnTo>
                    <a:pt x="4431589" y="1371066"/>
                  </a:lnTo>
                  <a:lnTo>
                    <a:pt x="4433087" y="1363649"/>
                  </a:lnTo>
                  <a:lnTo>
                    <a:pt x="4433087" y="1249349"/>
                  </a:lnTo>
                  <a:close/>
                </a:path>
                <a:path w="4433570" h="1765300">
                  <a:moveTo>
                    <a:pt x="4433087" y="982649"/>
                  </a:moveTo>
                  <a:lnTo>
                    <a:pt x="4431589" y="975233"/>
                  </a:lnTo>
                  <a:lnTo>
                    <a:pt x="4427512" y="969175"/>
                  </a:lnTo>
                  <a:lnTo>
                    <a:pt x="4421454" y="965098"/>
                  </a:lnTo>
                  <a:lnTo>
                    <a:pt x="4414037" y="963599"/>
                  </a:lnTo>
                  <a:lnTo>
                    <a:pt x="4406620" y="965098"/>
                  </a:lnTo>
                  <a:lnTo>
                    <a:pt x="4400575" y="969175"/>
                  </a:lnTo>
                  <a:lnTo>
                    <a:pt x="4396486" y="975233"/>
                  </a:lnTo>
                  <a:lnTo>
                    <a:pt x="4394987" y="982649"/>
                  </a:lnTo>
                  <a:lnTo>
                    <a:pt x="4394987" y="1096949"/>
                  </a:lnTo>
                  <a:lnTo>
                    <a:pt x="4396486" y="1104366"/>
                  </a:lnTo>
                  <a:lnTo>
                    <a:pt x="4400575" y="1110424"/>
                  </a:lnTo>
                  <a:lnTo>
                    <a:pt x="4406620" y="1114501"/>
                  </a:lnTo>
                  <a:lnTo>
                    <a:pt x="4414037" y="1115999"/>
                  </a:lnTo>
                  <a:lnTo>
                    <a:pt x="4421454" y="1114501"/>
                  </a:lnTo>
                  <a:lnTo>
                    <a:pt x="4427512" y="1110424"/>
                  </a:lnTo>
                  <a:lnTo>
                    <a:pt x="4431589" y="1104366"/>
                  </a:lnTo>
                  <a:lnTo>
                    <a:pt x="4433087" y="1096949"/>
                  </a:lnTo>
                  <a:lnTo>
                    <a:pt x="4433087" y="982649"/>
                  </a:lnTo>
                  <a:close/>
                </a:path>
                <a:path w="4433570" h="1765300">
                  <a:moveTo>
                    <a:pt x="4433087" y="715949"/>
                  </a:moveTo>
                  <a:lnTo>
                    <a:pt x="4431589" y="708533"/>
                  </a:lnTo>
                  <a:lnTo>
                    <a:pt x="4427512" y="702475"/>
                  </a:lnTo>
                  <a:lnTo>
                    <a:pt x="4421454" y="698398"/>
                  </a:lnTo>
                  <a:lnTo>
                    <a:pt x="4414037" y="696899"/>
                  </a:lnTo>
                  <a:lnTo>
                    <a:pt x="4406620" y="698398"/>
                  </a:lnTo>
                  <a:lnTo>
                    <a:pt x="4400575" y="702475"/>
                  </a:lnTo>
                  <a:lnTo>
                    <a:pt x="4396486" y="708533"/>
                  </a:lnTo>
                  <a:lnTo>
                    <a:pt x="4394987" y="715949"/>
                  </a:lnTo>
                  <a:lnTo>
                    <a:pt x="4394987" y="830249"/>
                  </a:lnTo>
                  <a:lnTo>
                    <a:pt x="4396486" y="837666"/>
                  </a:lnTo>
                  <a:lnTo>
                    <a:pt x="4400575" y="843724"/>
                  </a:lnTo>
                  <a:lnTo>
                    <a:pt x="4406620" y="847801"/>
                  </a:lnTo>
                  <a:lnTo>
                    <a:pt x="4414037" y="849299"/>
                  </a:lnTo>
                  <a:lnTo>
                    <a:pt x="4421454" y="847801"/>
                  </a:lnTo>
                  <a:lnTo>
                    <a:pt x="4427512" y="843724"/>
                  </a:lnTo>
                  <a:lnTo>
                    <a:pt x="4431589" y="837666"/>
                  </a:lnTo>
                  <a:lnTo>
                    <a:pt x="4433087" y="830249"/>
                  </a:lnTo>
                  <a:lnTo>
                    <a:pt x="4433087" y="715949"/>
                  </a:lnTo>
                  <a:close/>
                </a:path>
                <a:path w="4433570" h="1765300">
                  <a:moveTo>
                    <a:pt x="4433087" y="449249"/>
                  </a:moveTo>
                  <a:lnTo>
                    <a:pt x="4431589" y="441833"/>
                  </a:lnTo>
                  <a:lnTo>
                    <a:pt x="4427512" y="435775"/>
                  </a:lnTo>
                  <a:lnTo>
                    <a:pt x="4421454" y="431698"/>
                  </a:lnTo>
                  <a:lnTo>
                    <a:pt x="4414037" y="430199"/>
                  </a:lnTo>
                  <a:lnTo>
                    <a:pt x="4406620" y="431698"/>
                  </a:lnTo>
                  <a:lnTo>
                    <a:pt x="4400575" y="435775"/>
                  </a:lnTo>
                  <a:lnTo>
                    <a:pt x="4396486" y="441833"/>
                  </a:lnTo>
                  <a:lnTo>
                    <a:pt x="4394987" y="449249"/>
                  </a:lnTo>
                  <a:lnTo>
                    <a:pt x="4394987" y="563549"/>
                  </a:lnTo>
                  <a:lnTo>
                    <a:pt x="4396486" y="570966"/>
                  </a:lnTo>
                  <a:lnTo>
                    <a:pt x="4400575" y="577024"/>
                  </a:lnTo>
                  <a:lnTo>
                    <a:pt x="4406620" y="581101"/>
                  </a:lnTo>
                  <a:lnTo>
                    <a:pt x="4414037" y="582599"/>
                  </a:lnTo>
                  <a:lnTo>
                    <a:pt x="4421454" y="581101"/>
                  </a:lnTo>
                  <a:lnTo>
                    <a:pt x="4427512" y="577024"/>
                  </a:lnTo>
                  <a:lnTo>
                    <a:pt x="4431589" y="570966"/>
                  </a:lnTo>
                  <a:lnTo>
                    <a:pt x="4433087" y="563549"/>
                  </a:lnTo>
                  <a:lnTo>
                    <a:pt x="4433087" y="449249"/>
                  </a:lnTo>
                  <a:close/>
                </a:path>
                <a:path w="4433570" h="1765300">
                  <a:moveTo>
                    <a:pt x="4433087" y="182549"/>
                  </a:moveTo>
                  <a:lnTo>
                    <a:pt x="4431589" y="175133"/>
                  </a:lnTo>
                  <a:lnTo>
                    <a:pt x="4427512" y="169075"/>
                  </a:lnTo>
                  <a:lnTo>
                    <a:pt x="4421454" y="164998"/>
                  </a:lnTo>
                  <a:lnTo>
                    <a:pt x="4414037" y="163499"/>
                  </a:lnTo>
                  <a:lnTo>
                    <a:pt x="4406620" y="164998"/>
                  </a:lnTo>
                  <a:lnTo>
                    <a:pt x="4400575" y="169075"/>
                  </a:lnTo>
                  <a:lnTo>
                    <a:pt x="4396486" y="175133"/>
                  </a:lnTo>
                  <a:lnTo>
                    <a:pt x="4394987" y="182549"/>
                  </a:lnTo>
                  <a:lnTo>
                    <a:pt x="4394987" y="296849"/>
                  </a:lnTo>
                  <a:lnTo>
                    <a:pt x="4396486" y="304266"/>
                  </a:lnTo>
                  <a:lnTo>
                    <a:pt x="4400575" y="310324"/>
                  </a:lnTo>
                  <a:lnTo>
                    <a:pt x="4406620" y="314401"/>
                  </a:lnTo>
                  <a:lnTo>
                    <a:pt x="4414037" y="315899"/>
                  </a:lnTo>
                  <a:lnTo>
                    <a:pt x="4421454" y="314401"/>
                  </a:lnTo>
                  <a:lnTo>
                    <a:pt x="4427512" y="310324"/>
                  </a:lnTo>
                  <a:lnTo>
                    <a:pt x="4431589" y="304266"/>
                  </a:lnTo>
                  <a:lnTo>
                    <a:pt x="4433087" y="296849"/>
                  </a:lnTo>
                  <a:lnTo>
                    <a:pt x="4433087" y="182549"/>
                  </a:lnTo>
                  <a:close/>
                </a:path>
                <a:path w="4433570" h="1765300">
                  <a:moveTo>
                    <a:pt x="4433087" y="0"/>
                  </a:moveTo>
                  <a:lnTo>
                    <a:pt x="4310837" y="0"/>
                  </a:lnTo>
                  <a:lnTo>
                    <a:pt x="4303420" y="1498"/>
                  </a:lnTo>
                  <a:lnTo>
                    <a:pt x="4297362" y="5588"/>
                  </a:lnTo>
                  <a:lnTo>
                    <a:pt x="4293286" y="11633"/>
                  </a:lnTo>
                  <a:lnTo>
                    <a:pt x="4291787" y="19050"/>
                  </a:lnTo>
                  <a:lnTo>
                    <a:pt x="4293286" y="26466"/>
                  </a:lnTo>
                  <a:lnTo>
                    <a:pt x="4297362" y="32524"/>
                  </a:lnTo>
                  <a:lnTo>
                    <a:pt x="4303420" y="36601"/>
                  </a:lnTo>
                  <a:lnTo>
                    <a:pt x="4310837" y="38100"/>
                  </a:lnTo>
                  <a:lnTo>
                    <a:pt x="4396841" y="38100"/>
                  </a:lnTo>
                  <a:lnTo>
                    <a:pt x="4400575" y="43624"/>
                  </a:lnTo>
                  <a:lnTo>
                    <a:pt x="4406620" y="47701"/>
                  </a:lnTo>
                  <a:lnTo>
                    <a:pt x="4414037" y="49199"/>
                  </a:lnTo>
                  <a:lnTo>
                    <a:pt x="4421454" y="47701"/>
                  </a:lnTo>
                  <a:lnTo>
                    <a:pt x="4427512" y="43624"/>
                  </a:lnTo>
                  <a:lnTo>
                    <a:pt x="4431233" y="38100"/>
                  </a:lnTo>
                  <a:lnTo>
                    <a:pt x="4431589" y="37566"/>
                  </a:lnTo>
                  <a:lnTo>
                    <a:pt x="4433087" y="30149"/>
                  </a:lnTo>
                  <a:lnTo>
                    <a:pt x="4433087" y="19050"/>
                  </a:lnTo>
                  <a:lnTo>
                    <a:pt x="44330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42843" y="4369308"/>
            <a:ext cx="1163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232F3E"/>
                </a:solidFill>
                <a:latin typeface="Century Gothic"/>
                <a:cs typeface="Century Gothic"/>
              </a:rPr>
              <a:t>Data</a:t>
            </a:r>
            <a:r>
              <a:rPr sz="1400" spc="-11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45" dirty="0">
                <a:solidFill>
                  <a:srgbClr val="232F3E"/>
                </a:solidFill>
                <a:latin typeface="Century Gothic"/>
                <a:cs typeface="Century Gothic"/>
              </a:rPr>
              <a:t>Ingestion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14234" y="3997452"/>
            <a:ext cx="1530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232F3E"/>
                </a:solidFill>
                <a:latin typeface="Century Gothic"/>
                <a:cs typeface="Century Gothic"/>
              </a:rPr>
              <a:t>Analytics </a:t>
            </a:r>
            <a:r>
              <a:rPr sz="1400" spc="-3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400" spc="-12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40" dirty="0">
                <a:solidFill>
                  <a:srgbClr val="232F3E"/>
                </a:solidFill>
                <a:latin typeface="Century Gothic"/>
                <a:cs typeface="Century Gothic"/>
              </a:rPr>
              <a:t>Serving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98636" y="1541245"/>
            <a:ext cx="1972945" cy="1807845"/>
            <a:chOff x="3398636" y="1541245"/>
            <a:chExt cx="1972945" cy="1807845"/>
          </a:xfrm>
        </p:grpSpPr>
        <p:sp>
          <p:nvSpPr>
            <p:cNvPr id="21" name="object 21"/>
            <p:cNvSpPr/>
            <p:nvPr/>
          </p:nvSpPr>
          <p:spPr>
            <a:xfrm>
              <a:off x="3525637" y="1585695"/>
              <a:ext cx="1718945" cy="1718945"/>
            </a:xfrm>
            <a:custGeom>
              <a:avLst/>
              <a:gdLst/>
              <a:ahLst/>
              <a:cxnLst/>
              <a:rect l="l" t="t" r="r" b="b"/>
              <a:pathLst>
                <a:path w="1718945" h="1718945">
                  <a:moveTo>
                    <a:pt x="859686" y="0"/>
                  </a:moveTo>
                  <a:lnTo>
                    <a:pt x="908442" y="1386"/>
                  </a:lnTo>
                  <a:lnTo>
                    <a:pt x="956484" y="5444"/>
                  </a:lnTo>
                  <a:lnTo>
                    <a:pt x="1003737" y="12102"/>
                  </a:lnTo>
                  <a:lnTo>
                    <a:pt x="1050131" y="21285"/>
                  </a:lnTo>
                  <a:lnTo>
                    <a:pt x="1095593" y="32923"/>
                  </a:lnTo>
                  <a:lnTo>
                    <a:pt x="1140049" y="46942"/>
                  </a:lnTo>
                  <a:lnTo>
                    <a:pt x="1183428" y="63269"/>
                  </a:lnTo>
                  <a:lnTo>
                    <a:pt x="1225657" y="81833"/>
                  </a:lnTo>
                  <a:lnTo>
                    <a:pt x="1266663" y="102560"/>
                  </a:lnTo>
                  <a:lnTo>
                    <a:pt x="1306375" y="125378"/>
                  </a:lnTo>
                  <a:lnTo>
                    <a:pt x="1344719" y="150215"/>
                  </a:lnTo>
                  <a:lnTo>
                    <a:pt x="1381623" y="176997"/>
                  </a:lnTo>
                  <a:lnTo>
                    <a:pt x="1417015" y="205652"/>
                  </a:lnTo>
                  <a:lnTo>
                    <a:pt x="1450822" y="236109"/>
                  </a:lnTo>
                  <a:lnTo>
                    <a:pt x="1482971" y="268293"/>
                  </a:lnTo>
                  <a:lnTo>
                    <a:pt x="1513391" y="302133"/>
                  </a:lnTo>
                  <a:lnTo>
                    <a:pt x="1542008" y="337556"/>
                  </a:lnTo>
                  <a:lnTo>
                    <a:pt x="1568750" y="374489"/>
                  </a:lnTo>
                  <a:lnTo>
                    <a:pt x="1593545" y="412861"/>
                  </a:lnTo>
                  <a:lnTo>
                    <a:pt x="1616320" y="452597"/>
                  </a:lnTo>
                  <a:lnTo>
                    <a:pt x="1637002" y="493626"/>
                  </a:lnTo>
                  <a:lnTo>
                    <a:pt x="1655520" y="535875"/>
                  </a:lnTo>
                  <a:lnTo>
                    <a:pt x="1671800" y="579272"/>
                  </a:lnTo>
                  <a:lnTo>
                    <a:pt x="1685770" y="623744"/>
                  </a:lnTo>
                  <a:lnTo>
                    <a:pt x="1697358" y="669218"/>
                  </a:lnTo>
                  <a:lnTo>
                    <a:pt x="1706492" y="715621"/>
                  </a:lnTo>
                  <a:lnTo>
                    <a:pt x="1713097" y="762882"/>
                  </a:lnTo>
                  <a:lnTo>
                    <a:pt x="1717103" y="810928"/>
                  </a:lnTo>
                  <a:lnTo>
                    <a:pt x="1718437" y="859686"/>
                  </a:lnTo>
                  <a:lnTo>
                    <a:pt x="1717050" y="908442"/>
                  </a:lnTo>
                  <a:lnTo>
                    <a:pt x="1712992" y="956484"/>
                  </a:lnTo>
                  <a:lnTo>
                    <a:pt x="1706335" y="1003738"/>
                  </a:lnTo>
                  <a:lnTo>
                    <a:pt x="1697151" y="1050131"/>
                  </a:lnTo>
                  <a:lnTo>
                    <a:pt x="1685514" y="1095593"/>
                  </a:lnTo>
                  <a:lnTo>
                    <a:pt x="1671495" y="1140049"/>
                  </a:lnTo>
                  <a:lnTo>
                    <a:pt x="1655168" y="1183428"/>
                  </a:lnTo>
                  <a:lnTo>
                    <a:pt x="1636604" y="1225657"/>
                  </a:lnTo>
                  <a:lnTo>
                    <a:pt x="1615877" y="1266664"/>
                  </a:lnTo>
                  <a:lnTo>
                    <a:pt x="1593059" y="1306375"/>
                  </a:lnTo>
                  <a:lnTo>
                    <a:pt x="1568222" y="1344719"/>
                  </a:lnTo>
                  <a:lnTo>
                    <a:pt x="1541440" y="1381624"/>
                  </a:lnTo>
                  <a:lnTo>
                    <a:pt x="1512784" y="1417015"/>
                  </a:lnTo>
                  <a:lnTo>
                    <a:pt x="1482328" y="1450822"/>
                  </a:lnTo>
                  <a:lnTo>
                    <a:pt x="1450143" y="1482972"/>
                  </a:lnTo>
                  <a:lnTo>
                    <a:pt x="1416303" y="1513391"/>
                  </a:lnTo>
                  <a:lnTo>
                    <a:pt x="1380881" y="1542008"/>
                  </a:lnTo>
                  <a:lnTo>
                    <a:pt x="1343947" y="1568750"/>
                  </a:lnTo>
                  <a:lnTo>
                    <a:pt x="1305576" y="1593545"/>
                  </a:lnTo>
                  <a:lnTo>
                    <a:pt x="1265840" y="1616320"/>
                  </a:lnTo>
                  <a:lnTo>
                    <a:pt x="1224811" y="1637003"/>
                  </a:lnTo>
                  <a:lnTo>
                    <a:pt x="1182561" y="1655520"/>
                  </a:lnTo>
                  <a:lnTo>
                    <a:pt x="1139165" y="1671800"/>
                  </a:lnTo>
                  <a:lnTo>
                    <a:pt x="1094693" y="1685771"/>
                  </a:lnTo>
                  <a:lnTo>
                    <a:pt x="1049219" y="1697359"/>
                  </a:lnTo>
                  <a:lnTo>
                    <a:pt x="1002815" y="1706492"/>
                  </a:lnTo>
                  <a:lnTo>
                    <a:pt x="955554" y="1713098"/>
                  </a:lnTo>
                  <a:lnTo>
                    <a:pt x="907509" y="1717104"/>
                  </a:lnTo>
                  <a:lnTo>
                    <a:pt x="858751" y="1718438"/>
                  </a:lnTo>
                  <a:lnTo>
                    <a:pt x="809994" y="1717051"/>
                  </a:lnTo>
                  <a:lnTo>
                    <a:pt x="761953" y="1712993"/>
                  </a:lnTo>
                  <a:lnTo>
                    <a:pt x="714699" y="1706335"/>
                  </a:lnTo>
                  <a:lnTo>
                    <a:pt x="668305" y="1697152"/>
                  </a:lnTo>
                  <a:lnTo>
                    <a:pt x="622844" y="1685514"/>
                  </a:lnTo>
                  <a:lnTo>
                    <a:pt x="578388" y="1671495"/>
                  </a:lnTo>
                  <a:lnTo>
                    <a:pt x="535009" y="1655168"/>
                  </a:lnTo>
                  <a:lnTo>
                    <a:pt x="492780" y="1636604"/>
                  </a:lnTo>
                  <a:lnTo>
                    <a:pt x="451773" y="1615877"/>
                  </a:lnTo>
                  <a:lnTo>
                    <a:pt x="412062" y="1593059"/>
                  </a:lnTo>
                  <a:lnTo>
                    <a:pt x="373717" y="1568223"/>
                  </a:lnTo>
                  <a:lnTo>
                    <a:pt x="336813" y="1541440"/>
                  </a:lnTo>
                  <a:lnTo>
                    <a:pt x="301421" y="1512785"/>
                  </a:lnTo>
                  <a:lnTo>
                    <a:pt x="267615" y="1482328"/>
                  </a:lnTo>
                  <a:lnTo>
                    <a:pt x="235465" y="1450144"/>
                  </a:lnTo>
                  <a:lnTo>
                    <a:pt x="205046" y="1416304"/>
                  </a:lnTo>
                  <a:lnTo>
                    <a:pt x="176429" y="1380881"/>
                  </a:lnTo>
                  <a:lnTo>
                    <a:pt x="149686" y="1343948"/>
                  </a:lnTo>
                  <a:lnTo>
                    <a:pt x="124892" y="1305576"/>
                  </a:lnTo>
                  <a:lnTo>
                    <a:pt x="102117" y="1265840"/>
                  </a:lnTo>
                  <a:lnTo>
                    <a:pt x="81434" y="1224811"/>
                  </a:lnTo>
                  <a:lnTo>
                    <a:pt x="62917" y="1182562"/>
                  </a:lnTo>
                  <a:lnTo>
                    <a:pt x="46636" y="1139165"/>
                  </a:lnTo>
                  <a:lnTo>
                    <a:pt x="32666" y="1094693"/>
                  </a:lnTo>
                  <a:lnTo>
                    <a:pt x="21078" y="1049219"/>
                  </a:lnTo>
                  <a:lnTo>
                    <a:pt x="11945" y="1002815"/>
                  </a:lnTo>
                  <a:lnTo>
                    <a:pt x="5339" y="955554"/>
                  </a:lnTo>
                  <a:lnTo>
                    <a:pt x="1333" y="907509"/>
                  </a:lnTo>
                  <a:lnTo>
                    <a:pt x="0" y="858751"/>
                  </a:lnTo>
                  <a:lnTo>
                    <a:pt x="1358" y="810513"/>
                  </a:lnTo>
                  <a:lnTo>
                    <a:pt x="5334" y="762967"/>
                  </a:lnTo>
                  <a:lnTo>
                    <a:pt x="11857" y="716185"/>
                  </a:lnTo>
                  <a:lnTo>
                    <a:pt x="20859" y="670237"/>
                  </a:lnTo>
                  <a:lnTo>
                    <a:pt x="32267" y="625194"/>
                  </a:lnTo>
                  <a:lnTo>
                    <a:pt x="46014" y="581126"/>
                  </a:lnTo>
                  <a:lnTo>
                    <a:pt x="62028" y="538106"/>
                  </a:lnTo>
                  <a:lnTo>
                    <a:pt x="80241" y="496204"/>
                  </a:lnTo>
                  <a:lnTo>
                    <a:pt x="100581" y="455490"/>
                  </a:lnTo>
                  <a:lnTo>
                    <a:pt x="122979" y="416036"/>
                  </a:lnTo>
                  <a:lnTo>
                    <a:pt x="147366" y="377912"/>
                  </a:lnTo>
                  <a:lnTo>
                    <a:pt x="173670" y="341191"/>
                  </a:lnTo>
                  <a:lnTo>
                    <a:pt x="201823" y="305941"/>
                  </a:lnTo>
                  <a:lnTo>
                    <a:pt x="231754" y="272236"/>
                  </a:lnTo>
                  <a:lnTo>
                    <a:pt x="263394" y="240144"/>
                  </a:lnTo>
                  <a:lnTo>
                    <a:pt x="296671" y="209738"/>
                  </a:lnTo>
                  <a:lnTo>
                    <a:pt x="331518" y="181088"/>
                  </a:lnTo>
                  <a:lnTo>
                    <a:pt x="367863" y="154265"/>
                  </a:lnTo>
                  <a:lnTo>
                    <a:pt x="405636" y="129340"/>
                  </a:lnTo>
                  <a:lnTo>
                    <a:pt x="444769" y="106385"/>
                  </a:lnTo>
                  <a:lnTo>
                    <a:pt x="485190" y="85469"/>
                  </a:lnTo>
                  <a:lnTo>
                    <a:pt x="526830" y="66664"/>
                  </a:lnTo>
                  <a:lnTo>
                    <a:pt x="569618" y="50041"/>
                  </a:lnTo>
                  <a:lnTo>
                    <a:pt x="613486" y="35670"/>
                  </a:lnTo>
                  <a:lnTo>
                    <a:pt x="658363" y="23624"/>
                  </a:lnTo>
                  <a:lnTo>
                    <a:pt x="704179" y="13972"/>
                  </a:lnTo>
                  <a:lnTo>
                    <a:pt x="750864" y="6785"/>
                  </a:lnTo>
                  <a:lnTo>
                    <a:pt x="798349" y="2135"/>
                  </a:lnTo>
                  <a:lnTo>
                    <a:pt x="846562" y="93"/>
                  </a:lnTo>
                  <a:lnTo>
                    <a:pt x="859218" y="859219"/>
                  </a:lnTo>
                  <a:lnTo>
                    <a:pt x="859686" y="0"/>
                  </a:lnTo>
                  <a:close/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25675" y="1585695"/>
              <a:ext cx="1645285" cy="1718945"/>
            </a:xfrm>
            <a:custGeom>
              <a:avLst/>
              <a:gdLst/>
              <a:ahLst/>
              <a:cxnLst/>
              <a:rect l="l" t="t" r="r" b="b"/>
              <a:pathLst>
                <a:path w="1645285" h="1718945">
                  <a:moveTo>
                    <a:pt x="1645038" y="1206614"/>
                  </a:moveTo>
                  <a:lnTo>
                    <a:pt x="1624081" y="1250658"/>
                  </a:lnTo>
                  <a:lnTo>
                    <a:pt x="1600968" y="1292969"/>
                  </a:lnTo>
                  <a:lnTo>
                    <a:pt x="1575796" y="1333511"/>
                  </a:lnTo>
                  <a:lnTo>
                    <a:pt x="1548660" y="1372245"/>
                  </a:lnTo>
                  <a:lnTo>
                    <a:pt x="1519655" y="1409136"/>
                  </a:lnTo>
                  <a:lnTo>
                    <a:pt x="1488878" y="1444145"/>
                  </a:lnTo>
                  <a:lnTo>
                    <a:pt x="1456424" y="1477237"/>
                  </a:lnTo>
                  <a:lnTo>
                    <a:pt x="1422388" y="1508373"/>
                  </a:lnTo>
                  <a:lnTo>
                    <a:pt x="1386867" y="1537518"/>
                  </a:lnTo>
                  <a:lnTo>
                    <a:pt x="1349956" y="1564633"/>
                  </a:lnTo>
                  <a:lnTo>
                    <a:pt x="1311750" y="1589682"/>
                  </a:lnTo>
                  <a:lnTo>
                    <a:pt x="1272346" y="1612628"/>
                  </a:lnTo>
                  <a:lnTo>
                    <a:pt x="1231839" y="1633435"/>
                  </a:lnTo>
                  <a:lnTo>
                    <a:pt x="1190325" y="1652064"/>
                  </a:lnTo>
                  <a:lnTo>
                    <a:pt x="1147899" y="1668479"/>
                  </a:lnTo>
                  <a:lnTo>
                    <a:pt x="1104657" y="1682642"/>
                  </a:lnTo>
                  <a:lnTo>
                    <a:pt x="1060694" y="1694518"/>
                  </a:lnTo>
                  <a:lnTo>
                    <a:pt x="1016107" y="1704068"/>
                  </a:lnTo>
                  <a:lnTo>
                    <a:pt x="970991" y="1711257"/>
                  </a:lnTo>
                  <a:lnTo>
                    <a:pt x="925442" y="1716046"/>
                  </a:lnTo>
                  <a:lnTo>
                    <a:pt x="879555" y="1718399"/>
                  </a:lnTo>
                  <a:lnTo>
                    <a:pt x="833426" y="1718278"/>
                  </a:lnTo>
                  <a:lnTo>
                    <a:pt x="787151" y="1715648"/>
                  </a:lnTo>
                  <a:lnTo>
                    <a:pt x="740825" y="1710470"/>
                  </a:lnTo>
                  <a:lnTo>
                    <a:pt x="694544" y="1702708"/>
                  </a:lnTo>
                  <a:lnTo>
                    <a:pt x="648404" y="1692325"/>
                  </a:lnTo>
                  <a:lnTo>
                    <a:pt x="602500" y="1679283"/>
                  </a:lnTo>
                  <a:lnTo>
                    <a:pt x="556928" y="1663546"/>
                  </a:lnTo>
                  <a:lnTo>
                    <a:pt x="511784" y="1645077"/>
                  </a:lnTo>
                  <a:lnTo>
                    <a:pt x="467740" y="1624119"/>
                  </a:lnTo>
                  <a:lnTo>
                    <a:pt x="425428" y="1601007"/>
                  </a:lnTo>
                  <a:lnTo>
                    <a:pt x="384887" y="1575835"/>
                  </a:lnTo>
                  <a:lnTo>
                    <a:pt x="346153" y="1548698"/>
                  </a:lnTo>
                  <a:lnTo>
                    <a:pt x="309262" y="1519694"/>
                  </a:lnTo>
                  <a:lnTo>
                    <a:pt x="274253" y="1488917"/>
                  </a:lnTo>
                  <a:lnTo>
                    <a:pt x="241161" y="1456463"/>
                  </a:lnTo>
                  <a:lnTo>
                    <a:pt x="210025" y="1422427"/>
                  </a:lnTo>
                  <a:lnTo>
                    <a:pt x="180881" y="1386906"/>
                  </a:lnTo>
                  <a:lnTo>
                    <a:pt x="153765" y="1349995"/>
                  </a:lnTo>
                  <a:lnTo>
                    <a:pt x="128716" y="1311789"/>
                  </a:lnTo>
                  <a:lnTo>
                    <a:pt x="105770" y="1272385"/>
                  </a:lnTo>
                  <a:lnTo>
                    <a:pt x="84964" y="1231878"/>
                  </a:lnTo>
                  <a:lnTo>
                    <a:pt x="66335" y="1190364"/>
                  </a:lnTo>
                  <a:lnTo>
                    <a:pt x="49920" y="1147937"/>
                  </a:lnTo>
                  <a:lnTo>
                    <a:pt x="35756" y="1104695"/>
                  </a:lnTo>
                  <a:lnTo>
                    <a:pt x="23880" y="1060733"/>
                  </a:lnTo>
                  <a:lnTo>
                    <a:pt x="14330" y="1016146"/>
                  </a:lnTo>
                  <a:lnTo>
                    <a:pt x="7142" y="971030"/>
                  </a:lnTo>
                  <a:lnTo>
                    <a:pt x="2352" y="925481"/>
                  </a:lnTo>
                  <a:lnTo>
                    <a:pt x="0" y="879594"/>
                  </a:lnTo>
                  <a:lnTo>
                    <a:pt x="120" y="833465"/>
                  </a:lnTo>
                  <a:lnTo>
                    <a:pt x="2750" y="787190"/>
                  </a:lnTo>
                  <a:lnTo>
                    <a:pt x="7928" y="740864"/>
                  </a:lnTo>
                  <a:lnTo>
                    <a:pt x="15690" y="694583"/>
                  </a:lnTo>
                  <a:lnTo>
                    <a:pt x="26074" y="648443"/>
                  </a:lnTo>
                  <a:lnTo>
                    <a:pt x="39115" y="602539"/>
                  </a:lnTo>
                  <a:lnTo>
                    <a:pt x="54852" y="556967"/>
                  </a:lnTo>
                  <a:lnTo>
                    <a:pt x="73321" y="511823"/>
                  </a:lnTo>
                  <a:lnTo>
                    <a:pt x="94115" y="468137"/>
                  </a:lnTo>
                  <a:lnTo>
                    <a:pt x="117141" y="426011"/>
                  </a:lnTo>
                  <a:lnTo>
                    <a:pt x="142308" y="385506"/>
                  </a:lnTo>
                  <a:lnTo>
                    <a:pt x="169526" y="346678"/>
                  </a:lnTo>
                  <a:lnTo>
                    <a:pt x="198707" y="309587"/>
                  </a:lnTo>
                  <a:lnTo>
                    <a:pt x="229760" y="274291"/>
                  </a:lnTo>
                  <a:lnTo>
                    <a:pt x="262596" y="240848"/>
                  </a:lnTo>
                  <a:lnTo>
                    <a:pt x="297124" y="209317"/>
                  </a:lnTo>
                  <a:lnTo>
                    <a:pt x="333256" y="179756"/>
                  </a:lnTo>
                  <a:lnTo>
                    <a:pt x="370900" y="152224"/>
                  </a:lnTo>
                  <a:lnTo>
                    <a:pt x="409968" y="126779"/>
                  </a:lnTo>
                  <a:lnTo>
                    <a:pt x="450369" y="103481"/>
                  </a:lnTo>
                  <a:lnTo>
                    <a:pt x="492015" y="82386"/>
                  </a:lnTo>
                  <a:lnTo>
                    <a:pt x="534814" y="63554"/>
                  </a:lnTo>
                  <a:lnTo>
                    <a:pt x="578677" y="47044"/>
                  </a:lnTo>
                  <a:lnTo>
                    <a:pt x="623515" y="32913"/>
                  </a:lnTo>
                  <a:lnTo>
                    <a:pt x="669238" y="21220"/>
                  </a:lnTo>
                  <a:lnTo>
                    <a:pt x="715756" y="12024"/>
                  </a:lnTo>
                  <a:lnTo>
                    <a:pt x="762978" y="5383"/>
                  </a:lnTo>
                  <a:lnTo>
                    <a:pt x="810816" y="1355"/>
                  </a:lnTo>
                  <a:lnTo>
                    <a:pt x="859180" y="0"/>
                  </a:lnTo>
                  <a:lnTo>
                    <a:pt x="859180" y="859219"/>
                  </a:lnTo>
                  <a:lnTo>
                    <a:pt x="1645038" y="1206614"/>
                  </a:lnTo>
                  <a:close/>
                </a:path>
              </a:pathLst>
            </a:custGeom>
            <a:ln w="8890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25475" y="1585696"/>
              <a:ext cx="859790" cy="1233170"/>
            </a:xfrm>
            <a:custGeom>
              <a:avLst/>
              <a:gdLst/>
              <a:ahLst/>
              <a:cxnLst/>
              <a:rect l="l" t="t" r="r" b="b"/>
              <a:pathLst>
                <a:path w="859789" h="1233170">
                  <a:moveTo>
                    <a:pt x="85639" y="1232828"/>
                  </a:moveTo>
                  <a:lnTo>
                    <a:pt x="65663" y="1188330"/>
                  </a:lnTo>
                  <a:lnTo>
                    <a:pt x="48404" y="1143313"/>
                  </a:lnTo>
                  <a:lnTo>
                    <a:pt x="33827" y="1097873"/>
                  </a:lnTo>
                  <a:lnTo>
                    <a:pt x="21899" y="1052108"/>
                  </a:lnTo>
                  <a:lnTo>
                    <a:pt x="12586" y="1006114"/>
                  </a:lnTo>
                  <a:lnTo>
                    <a:pt x="5854" y="959988"/>
                  </a:lnTo>
                  <a:lnTo>
                    <a:pt x="1670" y="913827"/>
                  </a:lnTo>
                  <a:lnTo>
                    <a:pt x="0" y="867729"/>
                  </a:lnTo>
                  <a:lnTo>
                    <a:pt x="809" y="821788"/>
                  </a:lnTo>
                  <a:lnTo>
                    <a:pt x="4065" y="776104"/>
                  </a:lnTo>
                  <a:lnTo>
                    <a:pt x="9733" y="730772"/>
                  </a:lnTo>
                  <a:lnTo>
                    <a:pt x="17779" y="685889"/>
                  </a:lnTo>
                  <a:lnTo>
                    <a:pt x="28171" y="641552"/>
                  </a:lnTo>
                  <a:lnTo>
                    <a:pt x="40873" y="597859"/>
                  </a:lnTo>
                  <a:lnTo>
                    <a:pt x="55853" y="554905"/>
                  </a:lnTo>
                  <a:lnTo>
                    <a:pt x="73077" y="512788"/>
                  </a:lnTo>
                  <a:lnTo>
                    <a:pt x="92510" y="471604"/>
                  </a:lnTo>
                  <a:lnTo>
                    <a:pt x="114119" y="431451"/>
                  </a:lnTo>
                  <a:lnTo>
                    <a:pt x="137870" y="392426"/>
                  </a:lnTo>
                  <a:lnTo>
                    <a:pt x="163730" y="354624"/>
                  </a:lnTo>
                  <a:lnTo>
                    <a:pt x="191664" y="318144"/>
                  </a:lnTo>
                  <a:lnTo>
                    <a:pt x="221639" y="283081"/>
                  </a:lnTo>
                  <a:lnTo>
                    <a:pt x="253621" y="249533"/>
                  </a:lnTo>
                  <a:lnTo>
                    <a:pt x="287576" y="217597"/>
                  </a:lnTo>
                  <a:lnTo>
                    <a:pt x="323471" y="187369"/>
                  </a:lnTo>
                  <a:lnTo>
                    <a:pt x="361272" y="158946"/>
                  </a:lnTo>
                  <a:lnTo>
                    <a:pt x="400944" y="132426"/>
                  </a:lnTo>
                  <a:lnTo>
                    <a:pt x="442455" y="107904"/>
                  </a:lnTo>
                  <a:lnTo>
                    <a:pt x="485770" y="85479"/>
                  </a:lnTo>
                  <a:lnTo>
                    <a:pt x="529968" y="65653"/>
                  </a:lnTo>
                  <a:lnTo>
                    <a:pt x="575105" y="48388"/>
                  </a:lnTo>
                  <a:lnTo>
                    <a:pt x="621069" y="33709"/>
                  </a:lnTo>
                  <a:lnTo>
                    <a:pt x="667748" y="21642"/>
                  </a:lnTo>
                  <a:lnTo>
                    <a:pt x="715030" y="12212"/>
                  </a:lnTo>
                  <a:lnTo>
                    <a:pt x="762804" y="5444"/>
                  </a:lnTo>
                  <a:lnTo>
                    <a:pt x="810957" y="1365"/>
                  </a:lnTo>
                  <a:lnTo>
                    <a:pt x="859379" y="0"/>
                  </a:lnTo>
                  <a:lnTo>
                    <a:pt x="859380" y="859218"/>
                  </a:lnTo>
                  <a:lnTo>
                    <a:pt x="85639" y="1232828"/>
                  </a:lnTo>
                  <a:close/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25636" y="2448889"/>
              <a:ext cx="855344" cy="391160"/>
            </a:xfrm>
            <a:custGeom>
              <a:avLst/>
              <a:gdLst/>
              <a:ahLst/>
              <a:cxnLst/>
              <a:rect l="l" t="t" r="r" b="b"/>
              <a:pathLst>
                <a:path w="855345" h="391160">
                  <a:moveTo>
                    <a:pt x="0" y="390753"/>
                  </a:moveTo>
                  <a:lnTo>
                    <a:pt x="855179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99480" y="2548642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142609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36224" y="2455953"/>
              <a:ext cx="908050" cy="384175"/>
            </a:xfrm>
            <a:custGeom>
              <a:avLst/>
              <a:gdLst/>
              <a:ahLst/>
              <a:cxnLst/>
              <a:rect l="l" t="t" r="r" b="b"/>
              <a:pathLst>
                <a:path w="908050" h="384175">
                  <a:moveTo>
                    <a:pt x="907850" y="383688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67333" y="2981960"/>
            <a:ext cx="248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80" dirty="0">
                <a:solidFill>
                  <a:srgbClr val="232F3E"/>
                </a:solidFill>
                <a:latin typeface="Tahoma"/>
                <a:cs typeface="Tahoma"/>
              </a:rPr>
              <a:t>S3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59536" y="801623"/>
            <a:ext cx="4947285" cy="521334"/>
            <a:chOff x="859536" y="801623"/>
            <a:chExt cx="4947285" cy="521334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536" y="908303"/>
              <a:ext cx="423672" cy="4145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240" y="908303"/>
              <a:ext cx="414528" cy="4145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1807" y="801623"/>
              <a:ext cx="484632" cy="48463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27177" y="1488947"/>
            <a:ext cx="12172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810" algn="l"/>
              </a:tabLst>
            </a:pPr>
            <a:r>
              <a:rPr sz="1200" spc="-120" baseline="3472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200" spc="-75" baseline="3472" dirty="0">
                <a:solidFill>
                  <a:srgbClr val="232F3E"/>
                </a:solidFill>
                <a:latin typeface="Century Gothic"/>
                <a:cs typeface="Century Gothic"/>
              </a:rPr>
              <a:t>y</a:t>
            </a:r>
            <a:r>
              <a:rPr sz="1200" spc="-82" baseline="3472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1200" spc="-225" baseline="3472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200" spc="-150" baseline="3472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1200" spc="-104" baseline="3472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200" spc="-75" baseline="3472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200" spc="-15" baseline="3472" dirty="0">
                <a:solidFill>
                  <a:srgbClr val="232F3E"/>
                </a:solidFill>
                <a:latin typeface="Century Gothic"/>
                <a:cs typeface="Century Gothic"/>
              </a:rPr>
              <a:t>B</a:t>
            </a:r>
            <a:r>
              <a:rPr sz="1200" baseline="3472" dirty="0">
                <a:solidFill>
                  <a:srgbClr val="232F3E"/>
                </a:solidFill>
                <a:latin typeface="Century Gothic"/>
                <a:cs typeface="Century Gothic"/>
              </a:rPr>
              <a:t>	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v</a:t>
            </a:r>
            <a:r>
              <a:rPr sz="800" spc="20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-17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10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81279" y="1312164"/>
            <a:ext cx="407670" cy="26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925"/>
              </a:lnSpc>
              <a:spcBef>
                <a:spcPts val="100"/>
              </a:spcBef>
            </a:pPr>
            <a:r>
              <a:rPr sz="800" spc="-4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ts val="925"/>
              </a:lnSpc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AppSync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083808" y="829055"/>
            <a:ext cx="1179830" cy="451484"/>
            <a:chOff x="6083808" y="829055"/>
            <a:chExt cx="1179830" cy="451484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3808" y="829055"/>
              <a:ext cx="414527" cy="4328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8856" y="865631"/>
              <a:ext cx="414527" cy="41452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996237" y="1306067"/>
            <a:ext cx="577850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96520">
              <a:lnSpc>
                <a:spcPts val="910"/>
              </a:lnSpc>
              <a:spcBef>
                <a:spcPts val="170"/>
              </a:spcBef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-35" dirty="0">
                <a:solidFill>
                  <a:srgbClr val="232F3E"/>
                </a:solidFill>
                <a:latin typeface="Century Gothic"/>
                <a:cs typeface="Century Gothic"/>
              </a:rPr>
              <a:t>API</a:t>
            </a:r>
            <a:r>
              <a:rPr sz="800" spc="-11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100" dirty="0">
                <a:solidFill>
                  <a:srgbClr val="232F3E"/>
                </a:solidFill>
                <a:latin typeface="Century Gothic"/>
                <a:cs typeface="Century Gothic"/>
              </a:rPr>
              <a:t>Gateway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66657" y="1312164"/>
            <a:ext cx="389255" cy="2603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3020" marR="5080" indent="-20955">
              <a:lnSpc>
                <a:spcPts val="890"/>
              </a:lnSpc>
              <a:spcBef>
                <a:spcPts val="185"/>
              </a:spcBef>
            </a:pPr>
            <a:r>
              <a:rPr sz="800" spc="-8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105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800" spc="-15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2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9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spc="-16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13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05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800" spc="20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1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800" spc="-6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76600" y="3289004"/>
            <a:ext cx="2199005" cy="932815"/>
            <a:chOff x="3276600" y="3289004"/>
            <a:chExt cx="2199005" cy="932815"/>
          </a:xfrm>
        </p:grpSpPr>
        <p:sp>
          <p:nvSpPr>
            <p:cNvPr id="40" name="object 40"/>
            <p:cNvSpPr/>
            <p:nvPr/>
          </p:nvSpPr>
          <p:spPr>
            <a:xfrm>
              <a:off x="3337624" y="3330279"/>
              <a:ext cx="2096770" cy="353060"/>
            </a:xfrm>
            <a:custGeom>
              <a:avLst/>
              <a:gdLst/>
              <a:ahLst/>
              <a:cxnLst/>
              <a:rect l="l" t="t" r="r" b="b"/>
              <a:pathLst>
                <a:path w="2096770" h="353060">
                  <a:moveTo>
                    <a:pt x="0" y="352959"/>
                  </a:moveTo>
                  <a:lnTo>
                    <a:pt x="0" y="284264"/>
                  </a:lnTo>
                  <a:lnTo>
                    <a:pt x="1" y="228168"/>
                  </a:lnTo>
                  <a:lnTo>
                    <a:pt x="2" y="190347"/>
                  </a:lnTo>
                  <a:lnTo>
                    <a:pt x="5" y="176478"/>
                  </a:lnTo>
                  <a:lnTo>
                    <a:pt x="1085362" y="176480"/>
                  </a:lnTo>
                  <a:lnTo>
                    <a:pt x="1085364" y="162611"/>
                  </a:lnTo>
                  <a:lnTo>
                    <a:pt x="1085365" y="124790"/>
                  </a:lnTo>
                  <a:lnTo>
                    <a:pt x="1085366" y="68694"/>
                  </a:lnTo>
                  <a:lnTo>
                    <a:pt x="1085367" y="0"/>
                  </a:lnTo>
                  <a:lnTo>
                    <a:pt x="1085367" y="68694"/>
                  </a:lnTo>
                  <a:lnTo>
                    <a:pt x="1085368" y="124790"/>
                  </a:lnTo>
                  <a:lnTo>
                    <a:pt x="1085369" y="162611"/>
                  </a:lnTo>
                  <a:lnTo>
                    <a:pt x="1085371" y="176480"/>
                  </a:lnTo>
                  <a:lnTo>
                    <a:pt x="2096511" y="176480"/>
                  </a:lnTo>
                  <a:lnTo>
                    <a:pt x="2096513" y="190349"/>
                  </a:lnTo>
                  <a:lnTo>
                    <a:pt x="2096514" y="228170"/>
                  </a:lnTo>
                  <a:lnTo>
                    <a:pt x="2096515" y="284267"/>
                  </a:lnTo>
                  <a:lnTo>
                    <a:pt x="2096516" y="352961"/>
                  </a:lnTo>
                </a:path>
              </a:pathLst>
            </a:custGeom>
            <a:ln w="8255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6600" y="3806952"/>
              <a:ext cx="426720" cy="41452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404157" y="4183379"/>
            <a:ext cx="234315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9050" marR="5080" indent="-6350">
              <a:lnSpc>
                <a:spcPts val="910"/>
              </a:lnSpc>
              <a:spcBef>
                <a:spcPts val="170"/>
              </a:spcBef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105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40" dirty="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K</a:t>
            </a:r>
            <a:r>
              <a:rPr sz="800" spc="-80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800" spc="5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89703" y="3797807"/>
            <a:ext cx="414527" cy="41452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4463484" y="4192523"/>
            <a:ext cx="468630" cy="26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925"/>
              </a:lnSpc>
              <a:spcBef>
                <a:spcPts val="100"/>
              </a:spcBef>
            </a:pPr>
            <a:r>
              <a:rPr sz="800" spc="-4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ts val="925"/>
              </a:lnSpc>
            </a:pPr>
            <a:r>
              <a:rPr sz="800" spc="-40" dirty="0">
                <a:solidFill>
                  <a:srgbClr val="232F3E"/>
                </a:solidFill>
                <a:latin typeface="Century Gothic"/>
                <a:cs typeface="Century Gothic"/>
              </a:rPr>
              <a:t>CloudTrail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02183" y="3525011"/>
            <a:ext cx="1381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75" dirty="0">
                <a:solidFill>
                  <a:srgbClr val="232F3E"/>
                </a:solidFill>
                <a:latin typeface="Century Gothic"/>
                <a:cs typeface="Century Gothic"/>
              </a:rPr>
              <a:t>Manage </a:t>
            </a:r>
            <a:r>
              <a:rPr sz="1400" spc="-3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400" spc="-2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100" dirty="0">
                <a:solidFill>
                  <a:srgbClr val="232F3E"/>
                </a:solidFill>
                <a:latin typeface="Century Gothic"/>
                <a:cs typeface="Century Gothic"/>
              </a:rPr>
              <a:t>Secure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92296" y="3794759"/>
            <a:ext cx="414527" cy="41452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967627" y="4186428"/>
            <a:ext cx="234315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0480" marR="5080" indent="-18415">
              <a:lnSpc>
                <a:spcPts val="910"/>
              </a:lnSpc>
              <a:spcBef>
                <a:spcPts val="170"/>
              </a:spcBef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105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40" dirty="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IAM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35879" y="3779519"/>
            <a:ext cx="414527" cy="41452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5061387" y="4186428"/>
            <a:ext cx="556895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85725">
              <a:lnSpc>
                <a:spcPts val="910"/>
              </a:lnSpc>
              <a:spcBef>
                <a:spcPts val="170"/>
              </a:spcBef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-12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40" dirty="0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sz="800" spc="-9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800" spc="-114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-15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1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800" spc="-17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7743" y="2663951"/>
            <a:ext cx="414528" cy="414528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3777" y="3081020"/>
            <a:ext cx="344170" cy="20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710"/>
              </a:lnSpc>
              <a:spcBef>
                <a:spcPts val="100"/>
              </a:spcBef>
            </a:pP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600">
              <a:latin typeface="Century Gothic"/>
              <a:cs typeface="Century Gothic"/>
            </a:endParaRPr>
          </a:p>
          <a:p>
            <a:pPr algn="ctr">
              <a:lnSpc>
                <a:spcPts val="710"/>
              </a:lnSpc>
            </a:pPr>
            <a:r>
              <a:rPr sz="600" spc="-20" dirty="0">
                <a:solidFill>
                  <a:srgbClr val="90DBFF"/>
                </a:solidFill>
                <a:latin typeface="Century Gothic"/>
                <a:cs typeface="Century Gothic"/>
              </a:rPr>
              <a:t>Snowball</a:t>
            </a:r>
            <a:endParaRPr sz="600">
              <a:latin typeface="Century Gothic"/>
              <a:cs typeface="Century Gothic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13816" y="2645664"/>
            <a:ext cx="2167255" cy="429895"/>
            <a:chOff x="813816" y="2645664"/>
            <a:chExt cx="2167255" cy="429895"/>
          </a:xfrm>
        </p:grpSpPr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6416" y="2645664"/>
              <a:ext cx="414528" cy="41452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816" y="2660904"/>
              <a:ext cx="411479" cy="414528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16451" y="3074923"/>
            <a:ext cx="443865" cy="297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-635" algn="ctr">
              <a:lnSpc>
                <a:spcPct val="98300"/>
              </a:lnSpc>
              <a:spcBef>
                <a:spcPts val="11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600" dirty="0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r>
              <a:rPr sz="600" spc="-55" dirty="0">
                <a:solidFill>
                  <a:srgbClr val="232F3E"/>
                </a:solidFill>
                <a:latin typeface="Century Gothic"/>
                <a:cs typeface="Century Gothic"/>
              </a:rPr>
              <a:t> Data  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Firehose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14272" y="2645664"/>
            <a:ext cx="414528" cy="41452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411303" y="3081020"/>
            <a:ext cx="413384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4769" marR="5080" indent="-52705">
              <a:lnSpc>
                <a:spcPts val="700"/>
              </a:lnSpc>
              <a:spcBef>
                <a:spcPts val="140"/>
              </a:spcBef>
            </a:pP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600" spc="-8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600" spc="-25" dirty="0">
                <a:solidFill>
                  <a:srgbClr val="232F3E"/>
                </a:solidFill>
                <a:latin typeface="Century Gothic"/>
                <a:cs typeface="Century Gothic"/>
              </a:rPr>
              <a:t>Direct  </a:t>
            </a:r>
            <a:r>
              <a:rPr sz="600" spc="-55" dirty="0">
                <a:solidFill>
                  <a:srgbClr val="232F3E"/>
                </a:solidFill>
                <a:latin typeface="Century Gothic"/>
                <a:cs typeface="Century Gothic"/>
              </a:rPr>
              <a:t>Connect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17776" y="2657855"/>
            <a:ext cx="393192" cy="414528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927957" y="3090164"/>
            <a:ext cx="1137920" cy="2844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35255" marR="43180" indent="-85090">
              <a:lnSpc>
                <a:spcPct val="91700"/>
              </a:lnSpc>
              <a:spcBef>
                <a:spcPts val="160"/>
              </a:spcBef>
              <a:tabLst>
                <a:tab pos="711200" algn="l"/>
              </a:tabLst>
            </a:pPr>
            <a:r>
              <a:rPr sz="900" spc="-15" baseline="9259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900" spc="-82" baseline="9259" dirty="0">
                <a:solidFill>
                  <a:srgbClr val="232F3E"/>
                </a:solidFill>
                <a:latin typeface="Century Gothic"/>
                <a:cs typeface="Century Gothic"/>
              </a:rPr>
              <a:t>Database 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600" spc="-25" dirty="0">
                <a:solidFill>
                  <a:srgbClr val="232F3E"/>
                </a:solidFill>
                <a:latin typeface="Century Gothic"/>
                <a:cs typeface="Century Gothic"/>
              </a:rPr>
              <a:t>Storage  </a:t>
            </a:r>
            <a:r>
              <a:rPr sz="900" spc="-30" baseline="9259" dirty="0">
                <a:solidFill>
                  <a:srgbClr val="232F3E"/>
                </a:solidFill>
                <a:latin typeface="Century Gothic"/>
                <a:cs typeface="Century Gothic"/>
              </a:rPr>
              <a:t>Migration	</a:t>
            </a:r>
            <a:r>
              <a:rPr sz="600" spc="-65" dirty="0">
                <a:solidFill>
                  <a:srgbClr val="232F3E"/>
                </a:solidFill>
                <a:latin typeface="Century Gothic"/>
                <a:cs typeface="Century Gothic"/>
              </a:rPr>
              <a:t>Gateway  </a:t>
            </a:r>
            <a:r>
              <a:rPr sz="600" spc="-30" dirty="0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93535" y="2346960"/>
            <a:ext cx="414528" cy="41452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6245683" y="2785364"/>
            <a:ext cx="30861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0480" marR="5080" indent="-18415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Athena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790943" y="2350007"/>
            <a:ext cx="414527" cy="414527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6857882" y="2785364"/>
            <a:ext cx="30861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7470" marR="5080" indent="-65405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EMR</a:t>
            </a:r>
            <a:endParaRPr sz="600">
              <a:latin typeface="Century Gothic"/>
              <a:cs typeface="Century Gothic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385304" y="2337816"/>
            <a:ext cx="935990" cy="424180"/>
            <a:chOff x="7385304" y="2337816"/>
            <a:chExt cx="935990" cy="424180"/>
          </a:xfrm>
        </p:grpSpPr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85304" y="2337816"/>
              <a:ext cx="414527" cy="41452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6512" y="2346960"/>
              <a:ext cx="414527" cy="414527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7488814" y="2791460"/>
            <a:ext cx="189865" cy="20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100"/>
              </a:spcBef>
            </a:pPr>
            <a:r>
              <a:rPr sz="600" spc="-3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600" spc="40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600">
              <a:latin typeface="Century Gothic"/>
              <a:cs typeface="Century Gothic"/>
            </a:endParaRPr>
          </a:p>
          <a:p>
            <a:pPr marL="14604">
              <a:lnSpc>
                <a:spcPts val="710"/>
              </a:lnSpc>
            </a:pPr>
            <a:r>
              <a:rPr sz="600" spc="-55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lu</a:t>
            </a:r>
            <a:r>
              <a:rPr sz="600" spc="-7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965555" y="2791460"/>
            <a:ext cx="31051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635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Re</a:t>
            </a:r>
            <a:r>
              <a:rPr sz="600" spc="-65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600" spc="-20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600" spc="35" dirty="0">
                <a:solidFill>
                  <a:srgbClr val="232F3E"/>
                </a:solidFill>
                <a:latin typeface="Century Gothic"/>
                <a:cs typeface="Century Gothic"/>
              </a:rPr>
              <a:t>f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464295" y="2346960"/>
            <a:ext cx="414527" cy="414527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8466173" y="2788411"/>
            <a:ext cx="41211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51435">
              <a:lnSpc>
                <a:spcPts val="700"/>
              </a:lnSpc>
              <a:spcBef>
                <a:spcPts val="14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600" spc="-35" dirty="0">
                <a:solidFill>
                  <a:srgbClr val="232F3E"/>
                </a:solidFill>
                <a:latin typeface="Century Gothic"/>
                <a:cs typeface="Century Gothic"/>
              </a:rPr>
              <a:t>Dy</a:t>
            </a:r>
            <a:r>
              <a:rPr sz="600" spc="-2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-30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DB</a:t>
            </a:r>
            <a:endParaRPr sz="600">
              <a:latin typeface="Century Gothic"/>
              <a:cs typeface="Century Gothic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238883" y="1155653"/>
            <a:ext cx="2393950" cy="2465705"/>
            <a:chOff x="4238883" y="1155653"/>
            <a:chExt cx="2393950" cy="2465705"/>
          </a:xfrm>
        </p:grpSpPr>
        <p:sp>
          <p:nvSpPr>
            <p:cNvPr id="72" name="object 72"/>
            <p:cNvSpPr/>
            <p:nvPr/>
          </p:nvSpPr>
          <p:spPr>
            <a:xfrm>
              <a:off x="4365883" y="1282653"/>
              <a:ext cx="15240" cy="1257935"/>
            </a:xfrm>
            <a:custGeom>
              <a:avLst/>
              <a:gdLst/>
              <a:ahLst/>
              <a:cxnLst/>
              <a:rect l="l" t="t" r="r" b="b"/>
              <a:pathLst>
                <a:path w="15239" h="1257935">
                  <a:moveTo>
                    <a:pt x="0" y="0"/>
                  </a:moveTo>
                  <a:lnTo>
                    <a:pt x="14931" y="1257509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96583" y="3206496"/>
              <a:ext cx="435863" cy="414527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6230501" y="3644900"/>
            <a:ext cx="40259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36195">
              <a:lnSpc>
                <a:spcPts val="700"/>
              </a:lnSpc>
              <a:spcBef>
                <a:spcPts val="14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600" spc="-50" dirty="0">
                <a:solidFill>
                  <a:srgbClr val="232F3E"/>
                </a:solidFill>
                <a:latin typeface="Century Gothic"/>
                <a:cs typeface="Century Gothic"/>
              </a:rPr>
              <a:t>Q</a:t>
            </a:r>
            <a:r>
              <a:rPr sz="600" spc="-30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600" spc="-12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600" spc="5" dirty="0">
                <a:solidFill>
                  <a:srgbClr val="232F3E"/>
                </a:solidFill>
                <a:latin typeface="Century Gothic"/>
                <a:cs typeface="Century Gothic"/>
              </a:rPr>
              <a:t>k</a:t>
            </a:r>
            <a:r>
              <a:rPr sz="600" spc="3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600" spc="-60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600" spc="-20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75" name="object 7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18376" y="3200400"/>
            <a:ext cx="414527" cy="414528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6857003" y="3644900"/>
            <a:ext cx="30861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5560" marR="5080" indent="-23495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dirty="0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77" name="object 7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73111" y="3166872"/>
            <a:ext cx="414527" cy="414527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7348061" y="3617467"/>
            <a:ext cx="467359" cy="2940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 algn="ctr">
              <a:lnSpc>
                <a:spcPts val="700"/>
              </a:lnSpc>
              <a:spcBef>
                <a:spcPts val="14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El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600" spc="1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600" spc="-12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600" spc="-8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40" dirty="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sz="600" spc="-12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h  </a:t>
            </a:r>
            <a:r>
              <a:rPr sz="600" spc="-30" dirty="0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79" name="object 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964423" y="3200400"/>
            <a:ext cx="414527" cy="414528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7978043" y="3641852"/>
            <a:ext cx="32194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6350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50" dirty="0">
                <a:solidFill>
                  <a:srgbClr val="232F3E"/>
                </a:solidFill>
                <a:latin typeface="Century Gothic"/>
                <a:cs typeface="Century Gothic"/>
              </a:rPr>
              <a:t>Ne</a:t>
            </a:r>
            <a:r>
              <a:rPr sz="600" spc="-65" dirty="0">
                <a:solidFill>
                  <a:srgbClr val="232F3E"/>
                </a:solidFill>
                <a:latin typeface="Century Gothic"/>
                <a:cs typeface="Century Gothic"/>
              </a:rPr>
              <a:t>p</a:t>
            </a:r>
            <a:r>
              <a:rPr sz="600" spc="20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600" spc="-2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600" spc="-7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81" name="object 8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436864" y="3145535"/>
            <a:ext cx="481583" cy="481583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8500186" y="3654044"/>
            <a:ext cx="30861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93345" marR="5080" indent="-81280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5" dirty="0">
                <a:solidFill>
                  <a:srgbClr val="232F3E"/>
                </a:solidFill>
                <a:latin typeface="Century Gothic"/>
                <a:cs typeface="Century Gothic"/>
              </a:rPr>
              <a:t>RDS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641859" y="1832186"/>
            <a:ext cx="1498600" cy="67119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85" dirty="0">
                <a:solidFill>
                  <a:srgbClr val="232F3E"/>
                </a:solidFill>
                <a:latin typeface="Century Gothic"/>
                <a:cs typeface="Century Gothic"/>
              </a:rPr>
              <a:t>Central</a:t>
            </a:r>
            <a:r>
              <a:rPr sz="1400" spc="-6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80" dirty="0">
                <a:solidFill>
                  <a:srgbClr val="232F3E"/>
                </a:solidFill>
                <a:latin typeface="Century Gothic"/>
                <a:cs typeface="Century Gothic"/>
              </a:rPr>
              <a:t>Storage</a:t>
            </a:r>
            <a:endParaRPr sz="1400">
              <a:latin typeface="Century Gothic"/>
              <a:cs typeface="Century Gothic"/>
            </a:endParaRPr>
          </a:p>
          <a:p>
            <a:pPr marL="12065" marR="5080" algn="ctr">
              <a:lnSpc>
                <a:spcPts val="1320"/>
              </a:lnSpc>
              <a:spcBef>
                <a:spcPts val="440"/>
              </a:spcBef>
            </a:pPr>
            <a:r>
              <a:rPr sz="1200" i="1" spc="40" dirty="0">
                <a:solidFill>
                  <a:srgbClr val="232F3E"/>
                </a:solidFill>
                <a:latin typeface="Calibri"/>
                <a:cs typeface="Calibri"/>
              </a:rPr>
              <a:t>Scalable, </a:t>
            </a:r>
            <a:r>
              <a:rPr sz="1200" i="1" spc="20" dirty="0">
                <a:solidFill>
                  <a:srgbClr val="232F3E"/>
                </a:solidFill>
                <a:latin typeface="Calibri"/>
                <a:cs typeface="Calibri"/>
              </a:rPr>
              <a:t>secure, </a:t>
            </a:r>
            <a:r>
              <a:rPr sz="1200" i="1" spc="55" dirty="0">
                <a:solidFill>
                  <a:srgbClr val="232F3E"/>
                </a:solidFill>
                <a:latin typeface="Calibri"/>
                <a:cs typeface="Calibri"/>
              </a:rPr>
              <a:t>cost-  </a:t>
            </a:r>
            <a:r>
              <a:rPr sz="1200" i="1" spc="35" dirty="0">
                <a:solidFill>
                  <a:srgbClr val="232F3E"/>
                </a:solidFill>
                <a:latin typeface="Calibri"/>
                <a:cs typeface="Calibri"/>
              </a:rPr>
              <a:t>effective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316479" y="935736"/>
            <a:ext cx="2319655" cy="2072639"/>
            <a:chOff x="2316479" y="935736"/>
            <a:chExt cx="2319655" cy="2072639"/>
          </a:xfrm>
        </p:grpSpPr>
        <p:pic>
          <p:nvPicPr>
            <p:cNvPr id="85" name="object 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20895" y="2493263"/>
              <a:ext cx="515112" cy="51511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16479" y="935736"/>
              <a:ext cx="414528" cy="414527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866865" y="1373123"/>
            <a:ext cx="17665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9115" algn="l"/>
              </a:tabLst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Amazon	Amazon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Elasticsearch</a:t>
            </a:r>
            <a:r>
              <a:rPr sz="800" spc="6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900" spc="-15" baseline="4629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900" baseline="4629">
              <a:latin typeface="Century Gothic"/>
              <a:cs typeface="Century Gothic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420374" y="1480820"/>
            <a:ext cx="1847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5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lu</a:t>
            </a:r>
            <a:r>
              <a:rPr sz="600" spc="-7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54315" y="3958844"/>
            <a:ext cx="3467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60"/>
              </a:lnSpc>
              <a:spcBef>
                <a:spcPts val="100"/>
              </a:spcBef>
            </a:pP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600">
              <a:latin typeface="Century Gothic"/>
              <a:cs typeface="Century Gothic"/>
            </a:endParaRPr>
          </a:p>
          <a:p>
            <a:pPr algn="ctr">
              <a:lnSpc>
                <a:spcPts val="660"/>
              </a:lnSpc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DataSync</a:t>
            </a:r>
            <a:endParaRPr sz="600">
              <a:latin typeface="Century Gothic"/>
              <a:cs typeface="Century Gothic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54151" y="3462528"/>
            <a:ext cx="2106295" cy="445134"/>
            <a:chOff x="454151" y="3462528"/>
            <a:chExt cx="2106295" cy="445134"/>
          </a:xfrm>
        </p:grpSpPr>
        <p:pic>
          <p:nvPicPr>
            <p:cNvPr id="91" name="object 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4151" y="3517392"/>
              <a:ext cx="387095" cy="39014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13687" y="3462528"/>
              <a:ext cx="396239" cy="39623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33600" y="3465576"/>
              <a:ext cx="426719" cy="423671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1277228" y="3952747"/>
            <a:ext cx="49720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40"/>
              </a:spcBef>
            </a:pP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600" spc="-9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600" spc="5" dirty="0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sz="600" spc="10" dirty="0">
                <a:solidFill>
                  <a:srgbClr val="232F3E"/>
                </a:solidFill>
                <a:latin typeface="Century Gothic"/>
                <a:cs typeface="Century Gothic"/>
              </a:rPr>
              <a:t>for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600" spc="35" dirty="0">
                <a:solidFill>
                  <a:srgbClr val="232F3E"/>
                </a:solidFill>
                <a:latin typeface="Century Gothic"/>
                <a:cs typeface="Century Gothic"/>
              </a:rPr>
              <a:t>SFTP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015014" y="3964940"/>
            <a:ext cx="72390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4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S3</a:t>
            </a:r>
            <a:r>
              <a:rPr sz="600" spc="-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600" spc="5" dirty="0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Acceleration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506186" y="1530140"/>
            <a:ext cx="1802764" cy="1819275"/>
          </a:xfrm>
          <a:custGeom>
            <a:avLst/>
            <a:gdLst/>
            <a:ahLst/>
            <a:cxnLst/>
            <a:rect l="l" t="t" r="r" b="b"/>
            <a:pathLst>
              <a:path w="1802764" h="1819275">
                <a:moveTo>
                  <a:pt x="137972" y="1781088"/>
                </a:moveTo>
                <a:lnTo>
                  <a:pt x="23672" y="1781088"/>
                </a:lnTo>
                <a:lnTo>
                  <a:pt x="16257" y="1782585"/>
                </a:lnTo>
                <a:lnTo>
                  <a:pt x="10202" y="1786668"/>
                </a:lnTo>
                <a:lnTo>
                  <a:pt x="6119" y="1792723"/>
                </a:lnTo>
                <a:lnTo>
                  <a:pt x="4622" y="1800138"/>
                </a:lnTo>
                <a:lnTo>
                  <a:pt x="6119" y="1807553"/>
                </a:lnTo>
                <a:lnTo>
                  <a:pt x="10202" y="1813608"/>
                </a:lnTo>
                <a:lnTo>
                  <a:pt x="16257" y="1817691"/>
                </a:lnTo>
                <a:lnTo>
                  <a:pt x="23672" y="1819188"/>
                </a:lnTo>
                <a:lnTo>
                  <a:pt x="137972" y="1819188"/>
                </a:lnTo>
                <a:lnTo>
                  <a:pt x="145387" y="1817691"/>
                </a:lnTo>
                <a:lnTo>
                  <a:pt x="151443" y="1813608"/>
                </a:lnTo>
                <a:lnTo>
                  <a:pt x="155525" y="1807553"/>
                </a:lnTo>
                <a:lnTo>
                  <a:pt x="157022" y="1800138"/>
                </a:lnTo>
                <a:lnTo>
                  <a:pt x="155525" y="1792723"/>
                </a:lnTo>
                <a:lnTo>
                  <a:pt x="151443" y="1786668"/>
                </a:lnTo>
                <a:lnTo>
                  <a:pt x="145387" y="1782585"/>
                </a:lnTo>
                <a:lnTo>
                  <a:pt x="137972" y="1781088"/>
                </a:lnTo>
                <a:close/>
              </a:path>
              <a:path w="1802764" h="1819275">
                <a:moveTo>
                  <a:pt x="19050" y="1628688"/>
                </a:moveTo>
                <a:lnTo>
                  <a:pt x="11635" y="1630185"/>
                </a:lnTo>
                <a:lnTo>
                  <a:pt x="5579" y="1634268"/>
                </a:lnTo>
                <a:lnTo>
                  <a:pt x="1497" y="1640323"/>
                </a:lnTo>
                <a:lnTo>
                  <a:pt x="0" y="1647738"/>
                </a:lnTo>
                <a:lnTo>
                  <a:pt x="0" y="1762038"/>
                </a:lnTo>
                <a:lnTo>
                  <a:pt x="1497" y="1769453"/>
                </a:lnTo>
                <a:lnTo>
                  <a:pt x="5579" y="1775508"/>
                </a:lnTo>
                <a:lnTo>
                  <a:pt x="11635" y="1779591"/>
                </a:lnTo>
                <a:lnTo>
                  <a:pt x="19050" y="1781088"/>
                </a:lnTo>
                <a:lnTo>
                  <a:pt x="26464" y="1779591"/>
                </a:lnTo>
                <a:lnTo>
                  <a:pt x="32520" y="1775508"/>
                </a:lnTo>
                <a:lnTo>
                  <a:pt x="36602" y="1769453"/>
                </a:lnTo>
                <a:lnTo>
                  <a:pt x="38100" y="1762038"/>
                </a:lnTo>
                <a:lnTo>
                  <a:pt x="38100" y="1647738"/>
                </a:lnTo>
                <a:lnTo>
                  <a:pt x="36602" y="1640323"/>
                </a:lnTo>
                <a:lnTo>
                  <a:pt x="32520" y="1634268"/>
                </a:lnTo>
                <a:lnTo>
                  <a:pt x="26464" y="1630185"/>
                </a:lnTo>
                <a:lnTo>
                  <a:pt x="19050" y="1628688"/>
                </a:lnTo>
                <a:close/>
              </a:path>
              <a:path w="1802764" h="1819275">
                <a:moveTo>
                  <a:pt x="19050" y="1361988"/>
                </a:moveTo>
                <a:lnTo>
                  <a:pt x="11635" y="1363485"/>
                </a:lnTo>
                <a:lnTo>
                  <a:pt x="5579" y="1367568"/>
                </a:lnTo>
                <a:lnTo>
                  <a:pt x="1497" y="1373623"/>
                </a:lnTo>
                <a:lnTo>
                  <a:pt x="0" y="1381038"/>
                </a:lnTo>
                <a:lnTo>
                  <a:pt x="0" y="1495338"/>
                </a:lnTo>
                <a:lnTo>
                  <a:pt x="1497" y="1502753"/>
                </a:lnTo>
                <a:lnTo>
                  <a:pt x="5579" y="1508808"/>
                </a:lnTo>
                <a:lnTo>
                  <a:pt x="11635" y="1512891"/>
                </a:lnTo>
                <a:lnTo>
                  <a:pt x="19050" y="1514388"/>
                </a:lnTo>
                <a:lnTo>
                  <a:pt x="26464" y="1512891"/>
                </a:lnTo>
                <a:lnTo>
                  <a:pt x="32520" y="1508808"/>
                </a:lnTo>
                <a:lnTo>
                  <a:pt x="36602" y="1502753"/>
                </a:lnTo>
                <a:lnTo>
                  <a:pt x="38100" y="1495338"/>
                </a:lnTo>
                <a:lnTo>
                  <a:pt x="38100" y="1381038"/>
                </a:lnTo>
                <a:lnTo>
                  <a:pt x="36602" y="1373623"/>
                </a:lnTo>
                <a:lnTo>
                  <a:pt x="32520" y="1367568"/>
                </a:lnTo>
                <a:lnTo>
                  <a:pt x="26464" y="1363485"/>
                </a:lnTo>
                <a:lnTo>
                  <a:pt x="19050" y="1361988"/>
                </a:lnTo>
                <a:close/>
              </a:path>
              <a:path w="1802764" h="1819275">
                <a:moveTo>
                  <a:pt x="19050" y="1095288"/>
                </a:moveTo>
                <a:lnTo>
                  <a:pt x="11635" y="1096785"/>
                </a:lnTo>
                <a:lnTo>
                  <a:pt x="5579" y="1100868"/>
                </a:lnTo>
                <a:lnTo>
                  <a:pt x="1497" y="1106923"/>
                </a:lnTo>
                <a:lnTo>
                  <a:pt x="0" y="1114338"/>
                </a:lnTo>
                <a:lnTo>
                  <a:pt x="0" y="1228638"/>
                </a:lnTo>
                <a:lnTo>
                  <a:pt x="1497" y="1236053"/>
                </a:lnTo>
                <a:lnTo>
                  <a:pt x="5579" y="1242108"/>
                </a:lnTo>
                <a:lnTo>
                  <a:pt x="11635" y="1246191"/>
                </a:lnTo>
                <a:lnTo>
                  <a:pt x="19050" y="1247688"/>
                </a:lnTo>
                <a:lnTo>
                  <a:pt x="26464" y="1246191"/>
                </a:lnTo>
                <a:lnTo>
                  <a:pt x="32520" y="1242108"/>
                </a:lnTo>
                <a:lnTo>
                  <a:pt x="36602" y="1236053"/>
                </a:lnTo>
                <a:lnTo>
                  <a:pt x="38100" y="1228638"/>
                </a:lnTo>
                <a:lnTo>
                  <a:pt x="38100" y="1114338"/>
                </a:lnTo>
                <a:lnTo>
                  <a:pt x="36602" y="1106923"/>
                </a:lnTo>
                <a:lnTo>
                  <a:pt x="32520" y="1100868"/>
                </a:lnTo>
                <a:lnTo>
                  <a:pt x="26464" y="1096785"/>
                </a:lnTo>
                <a:lnTo>
                  <a:pt x="19050" y="1095288"/>
                </a:lnTo>
                <a:close/>
              </a:path>
              <a:path w="1802764" h="1819275">
                <a:moveTo>
                  <a:pt x="19050" y="828588"/>
                </a:moveTo>
                <a:lnTo>
                  <a:pt x="11635" y="830085"/>
                </a:lnTo>
                <a:lnTo>
                  <a:pt x="5579" y="834168"/>
                </a:lnTo>
                <a:lnTo>
                  <a:pt x="1497" y="840223"/>
                </a:lnTo>
                <a:lnTo>
                  <a:pt x="0" y="847638"/>
                </a:lnTo>
                <a:lnTo>
                  <a:pt x="0" y="961938"/>
                </a:lnTo>
                <a:lnTo>
                  <a:pt x="1497" y="969353"/>
                </a:lnTo>
                <a:lnTo>
                  <a:pt x="5579" y="975408"/>
                </a:lnTo>
                <a:lnTo>
                  <a:pt x="11635" y="979491"/>
                </a:lnTo>
                <a:lnTo>
                  <a:pt x="19050" y="980988"/>
                </a:lnTo>
                <a:lnTo>
                  <a:pt x="26464" y="979491"/>
                </a:lnTo>
                <a:lnTo>
                  <a:pt x="32520" y="975408"/>
                </a:lnTo>
                <a:lnTo>
                  <a:pt x="36602" y="969353"/>
                </a:lnTo>
                <a:lnTo>
                  <a:pt x="38100" y="961938"/>
                </a:lnTo>
                <a:lnTo>
                  <a:pt x="38100" y="847638"/>
                </a:lnTo>
                <a:lnTo>
                  <a:pt x="36602" y="840223"/>
                </a:lnTo>
                <a:lnTo>
                  <a:pt x="32520" y="834168"/>
                </a:lnTo>
                <a:lnTo>
                  <a:pt x="26464" y="830085"/>
                </a:lnTo>
                <a:lnTo>
                  <a:pt x="19050" y="828588"/>
                </a:lnTo>
                <a:close/>
              </a:path>
              <a:path w="1802764" h="1819275">
                <a:moveTo>
                  <a:pt x="19050" y="561888"/>
                </a:moveTo>
                <a:lnTo>
                  <a:pt x="11635" y="563385"/>
                </a:lnTo>
                <a:lnTo>
                  <a:pt x="5579" y="567468"/>
                </a:lnTo>
                <a:lnTo>
                  <a:pt x="1497" y="573523"/>
                </a:lnTo>
                <a:lnTo>
                  <a:pt x="0" y="580938"/>
                </a:lnTo>
                <a:lnTo>
                  <a:pt x="0" y="695238"/>
                </a:lnTo>
                <a:lnTo>
                  <a:pt x="1497" y="702653"/>
                </a:lnTo>
                <a:lnTo>
                  <a:pt x="5579" y="708708"/>
                </a:lnTo>
                <a:lnTo>
                  <a:pt x="11635" y="712791"/>
                </a:lnTo>
                <a:lnTo>
                  <a:pt x="19050" y="714288"/>
                </a:lnTo>
                <a:lnTo>
                  <a:pt x="26464" y="712791"/>
                </a:lnTo>
                <a:lnTo>
                  <a:pt x="32520" y="708708"/>
                </a:lnTo>
                <a:lnTo>
                  <a:pt x="36602" y="702653"/>
                </a:lnTo>
                <a:lnTo>
                  <a:pt x="38100" y="695238"/>
                </a:lnTo>
                <a:lnTo>
                  <a:pt x="38100" y="580938"/>
                </a:lnTo>
                <a:lnTo>
                  <a:pt x="36602" y="573523"/>
                </a:lnTo>
                <a:lnTo>
                  <a:pt x="32520" y="567468"/>
                </a:lnTo>
                <a:lnTo>
                  <a:pt x="26464" y="563385"/>
                </a:lnTo>
                <a:lnTo>
                  <a:pt x="19050" y="561888"/>
                </a:lnTo>
                <a:close/>
              </a:path>
              <a:path w="1802764" h="1819275">
                <a:moveTo>
                  <a:pt x="19050" y="295188"/>
                </a:moveTo>
                <a:lnTo>
                  <a:pt x="11635" y="296685"/>
                </a:lnTo>
                <a:lnTo>
                  <a:pt x="5579" y="300768"/>
                </a:lnTo>
                <a:lnTo>
                  <a:pt x="1497" y="306823"/>
                </a:lnTo>
                <a:lnTo>
                  <a:pt x="0" y="314238"/>
                </a:lnTo>
                <a:lnTo>
                  <a:pt x="0" y="428538"/>
                </a:lnTo>
                <a:lnTo>
                  <a:pt x="1497" y="435953"/>
                </a:lnTo>
                <a:lnTo>
                  <a:pt x="5579" y="442008"/>
                </a:lnTo>
                <a:lnTo>
                  <a:pt x="11635" y="446091"/>
                </a:lnTo>
                <a:lnTo>
                  <a:pt x="19050" y="447588"/>
                </a:lnTo>
                <a:lnTo>
                  <a:pt x="26464" y="446091"/>
                </a:lnTo>
                <a:lnTo>
                  <a:pt x="32520" y="442008"/>
                </a:lnTo>
                <a:lnTo>
                  <a:pt x="36602" y="435953"/>
                </a:lnTo>
                <a:lnTo>
                  <a:pt x="38100" y="428538"/>
                </a:lnTo>
                <a:lnTo>
                  <a:pt x="38100" y="314238"/>
                </a:lnTo>
                <a:lnTo>
                  <a:pt x="36602" y="306823"/>
                </a:lnTo>
                <a:lnTo>
                  <a:pt x="32520" y="300768"/>
                </a:lnTo>
                <a:lnTo>
                  <a:pt x="26464" y="296685"/>
                </a:lnTo>
                <a:lnTo>
                  <a:pt x="19050" y="295188"/>
                </a:lnTo>
                <a:close/>
              </a:path>
              <a:path w="1802764" h="1819275">
                <a:moveTo>
                  <a:pt x="19050" y="28488"/>
                </a:moveTo>
                <a:lnTo>
                  <a:pt x="11635" y="29985"/>
                </a:lnTo>
                <a:lnTo>
                  <a:pt x="5579" y="34068"/>
                </a:lnTo>
                <a:lnTo>
                  <a:pt x="1497" y="40123"/>
                </a:lnTo>
                <a:lnTo>
                  <a:pt x="0" y="47538"/>
                </a:lnTo>
                <a:lnTo>
                  <a:pt x="0" y="161838"/>
                </a:lnTo>
                <a:lnTo>
                  <a:pt x="1497" y="169253"/>
                </a:lnTo>
                <a:lnTo>
                  <a:pt x="5579" y="175308"/>
                </a:lnTo>
                <a:lnTo>
                  <a:pt x="11635" y="179391"/>
                </a:lnTo>
                <a:lnTo>
                  <a:pt x="19050" y="180888"/>
                </a:lnTo>
                <a:lnTo>
                  <a:pt x="26464" y="179391"/>
                </a:lnTo>
                <a:lnTo>
                  <a:pt x="32520" y="175308"/>
                </a:lnTo>
                <a:lnTo>
                  <a:pt x="36602" y="169253"/>
                </a:lnTo>
                <a:lnTo>
                  <a:pt x="38100" y="161838"/>
                </a:lnTo>
                <a:lnTo>
                  <a:pt x="38100" y="47538"/>
                </a:lnTo>
                <a:lnTo>
                  <a:pt x="36602" y="40123"/>
                </a:lnTo>
                <a:lnTo>
                  <a:pt x="32520" y="34068"/>
                </a:lnTo>
                <a:lnTo>
                  <a:pt x="26464" y="29985"/>
                </a:lnTo>
                <a:lnTo>
                  <a:pt x="19050" y="28488"/>
                </a:lnTo>
                <a:close/>
              </a:path>
              <a:path w="1802764" h="1819275">
                <a:moveTo>
                  <a:pt x="257262" y="0"/>
                </a:moveTo>
                <a:lnTo>
                  <a:pt x="142962" y="0"/>
                </a:lnTo>
                <a:lnTo>
                  <a:pt x="135547" y="1497"/>
                </a:lnTo>
                <a:lnTo>
                  <a:pt x="129491" y="5579"/>
                </a:lnTo>
                <a:lnTo>
                  <a:pt x="125409" y="11635"/>
                </a:lnTo>
                <a:lnTo>
                  <a:pt x="123912" y="19050"/>
                </a:lnTo>
                <a:lnTo>
                  <a:pt x="125409" y="26465"/>
                </a:lnTo>
                <a:lnTo>
                  <a:pt x="129491" y="32520"/>
                </a:lnTo>
                <a:lnTo>
                  <a:pt x="135547" y="36603"/>
                </a:lnTo>
                <a:lnTo>
                  <a:pt x="142962" y="38100"/>
                </a:lnTo>
                <a:lnTo>
                  <a:pt x="257262" y="38100"/>
                </a:lnTo>
                <a:lnTo>
                  <a:pt x="264677" y="36603"/>
                </a:lnTo>
                <a:lnTo>
                  <a:pt x="270732" y="32520"/>
                </a:lnTo>
                <a:lnTo>
                  <a:pt x="274815" y="26465"/>
                </a:lnTo>
                <a:lnTo>
                  <a:pt x="276312" y="19050"/>
                </a:lnTo>
                <a:lnTo>
                  <a:pt x="274815" y="11635"/>
                </a:lnTo>
                <a:lnTo>
                  <a:pt x="270732" y="5579"/>
                </a:lnTo>
                <a:lnTo>
                  <a:pt x="264677" y="1497"/>
                </a:lnTo>
                <a:lnTo>
                  <a:pt x="257262" y="0"/>
                </a:lnTo>
                <a:close/>
              </a:path>
              <a:path w="1802764" h="1819275">
                <a:moveTo>
                  <a:pt x="523962" y="0"/>
                </a:moveTo>
                <a:lnTo>
                  <a:pt x="409662" y="0"/>
                </a:lnTo>
                <a:lnTo>
                  <a:pt x="402247" y="1497"/>
                </a:lnTo>
                <a:lnTo>
                  <a:pt x="396191" y="5579"/>
                </a:lnTo>
                <a:lnTo>
                  <a:pt x="392109" y="11635"/>
                </a:lnTo>
                <a:lnTo>
                  <a:pt x="390612" y="19050"/>
                </a:lnTo>
                <a:lnTo>
                  <a:pt x="392109" y="26465"/>
                </a:lnTo>
                <a:lnTo>
                  <a:pt x="396191" y="32520"/>
                </a:lnTo>
                <a:lnTo>
                  <a:pt x="402247" y="36603"/>
                </a:lnTo>
                <a:lnTo>
                  <a:pt x="409662" y="38100"/>
                </a:lnTo>
                <a:lnTo>
                  <a:pt x="523962" y="38100"/>
                </a:lnTo>
                <a:lnTo>
                  <a:pt x="531377" y="36603"/>
                </a:lnTo>
                <a:lnTo>
                  <a:pt x="537432" y="32520"/>
                </a:lnTo>
                <a:lnTo>
                  <a:pt x="541515" y="26465"/>
                </a:lnTo>
                <a:lnTo>
                  <a:pt x="543012" y="19050"/>
                </a:lnTo>
                <a:lnTo>
                  <a:pt x="541515" y="11635"/>
                </a:lnTo>
                <a:lnTo>
                  <a:pt x="537432" y="5579"/>
                </a:lnTo>
                <a:lnTo>
                  <a:pt x="531377" y="1497"/>
                </a:lnTo>
                <a:lnTo>
                  <a:pt x="523962" y="0"/>
                </a:lnTo>
                <a:close/>
              </a:path>
              <a:path w="1802764" h="1819275">
                <a:moveTo>
                  <a:pt x="790662" y="0"/>
                </a:moveTo>
                <a:lnTo>
                  <a:pt x="676362" y="0"/>
                </a:lnTo>
                <a:lnTo>
                  <a:pt x="668947" y="1497"/>
                </a:lnTo>
                <a:lnTo>
                  <a:pt x="662891" y="5579"/>
                </a:lnTo>
                <a:lnTo>
                  <a:pt x="658809" y="11635"/>
                </a:lnTo>
                <a:lnTo>
                  <a:pt x="657312" y="19050"/>
                </a:lnTo>
                <a:lnTo>
                  <a:pt x="658809" y="26465"/>
                </a:lnTo>
                <a:lnTo>
                  <a:pt x="662891" y="32520"/>
                </a:lnTo>
                <a:lnTo>
                  <a:pt x="668947" y="36603"/>
                </a:lnTo>
                <a:lnTo>
                  <a:pt x="676362" y="38100"/>
                </a:lnTo>
                <a:lnTo>
                  <a:pt x="790662" y="38100"/>
                </a:lnTo>
                <a:lnTo>
                  <a:pt x="798077" y="36603"/>
                </a:lnTo>
                <a:lnTo>
                  <a:pt x="804132" y="32520"/>
                </a:lnTo>
                <a:lnTo>
                  <a:pt x="808215" y="26465"/>
                </a:lnTo>
                <a:lnTo>
                  <a:pt x="809712" y="19050"/>
                </a:lnTo>
                <a:lnTo>
                  <a:pt x="808215" y="11635"/>
                </a:lnTo>
                <a:lnTo>
                  <a:pt x="804132" y="5579"/>
                </a:lnTo>
                <a:lnTo>
                  <a:pt x="798077" y="1497"/>
                </a:lnTo>
                <a:lnTo>
                  <a:pt x="790662" y="0"/>
                </a:lnTo>
                <a:close/>
              </a:path>
              <a:path w="1802764" h="1819275">
                <a:moveTo>
                  <a:pt x="1057362" y="0"/>
                </a:moveTo>
                <a:lnTo>
                  <a:pt x="943062" y="0"/>
                </a:lnTo>
                <a:lnTo>
                  <a:pt x="935647" y="1497"/>
                </a:lnTo>
                <a:lnTo>
                  <a:pt x="929591" y="5579"/>
                </a:lnTo>
                <a:lnTo>
                  <a:pt x="925509" y="11635"/>
                </a:lnTo>
                <a:lnTo>
                  <a:pt x="924012" y="19050"/>
                </a:lnTo>
                <a:lnTo>
                  <a:pt x="925509" y="26465"/>
                </a:lnTo>
                <a:lnTo>
                  <a:pt x="929591" y="32520"/>
                </a:lnTo>
                <a:lnTo>
                  <a:pt x="935647" y="36603"/>
                </a:lnTo>
                <a:lnTo>
                  <a:pt x="943062" y="38100"/>
                </a:lnTo>
                <a:lnTo>
                  <a:pt x="1057362" y="38100"/>
                </a:lnTo>
                <a:lnTo>
                  <a:pt x="1064777" y="36603"/>
                </a:lnTo>
                <a:lnTo>
                  <a:pt x="1070832" y="32520"/>
                </a:lnTo>
                <a:lnTo>
                  <a:pt x="1074915" y="26465"/>
                </a:lnTo>
                <a:lnTo>
                  <a:pt x="1076412" y="19050"/>
                </a:lnTo>
                <a:lnTo>
                  <a:pt x="1074915" y="11635"/>
                </a:lnTo>
                <a:lnTo>
                  <a:pt x="1070832" y="5579"/>
                </a:lnTo>
                <a:lnTo>
                  <a:pt x="1064777" y="1497"/>
                </a:lnTo>
                <a:lnTo>
                  <a:pt x="1057362" y="0"/>
                </a:lnTo>
                <a:close/>
              </a:path>
              <a:path w="1802764" h="1819275">
                <a:moveTo>
                  <a:pt x="1324062" y="0"/>
                </a:moveTo>
                <a:lnTo>
                  <a:pt x="1209762" y="0"/>
                </a:lnTo>
                <a:lnTo>
                  <a:pt x="1202347" y="1497"/>
                </a:lnTo>
                <a:lnTo>
                  <a:pt x="1196291" y="5579"/>
                </a:lnTo>
                <a:lnTo>
                  <a:pt x="1192209" y="11635"/>
                </a:lnTo>
                <a:lnTo>
                  <a:pt x="1190712" y="19050"/>
                </a:lnTo>
                <a:lnTo>
                  <a:pt x="1192209" y="26465"/>
                </a:lnTo>
                <a:lnTo>
                  <a:pt x="1196291" y="32520"/>
                </a:lnTo>
                <a:lnTo>
                  <a:pt x="1202347" y="36603"/>
                </a:lnTo>
                <a:lnTo>
                  <a:pt x="1209762" y="38100"/>
                </a:lnTo>
                <a:lnTo>
                  <a:pt x="1324062" y="38100"/>
                </a:lnTo>
                <a:lnTo>
                  <a:pt x="1331477" y="36603"/>
                </a:lnTo>
                <a:lnTo>
                  <a:pt x="1337532" y="32520"/>
                </a:lnTo>
                <a:lnTo>
                  <a:pt x="1341615" y="26465"/>
                </a:lnTo>
                <a:lnTo>
                  <a:pt x="1343112" y="19050"/>
                </a:lnTo>
                <a:lnTo>
                  <a:pt x="1341615" y="11635"/>
                </a:lnTo>
                <a:lnTo>
                  <a:pt x="1337532" y="5579"/>
                </a:lnTo>
                <a:lnTo>
                  <a:pt x="1331477" y="1497"/>
                </a:lnTo>
                <a:lnTo>
                  <a:pt x="1324062" y="0"/>
                </a:lnTo>
                <a:close/>
              </a:path>
              <a:path w="1802764" h="1819275">
                <a:moveTo>
                  <a:pt x="1590762" y="0"/>
                </a:moveTo>
                <a:lnTo>
                  <a:pt x="1476462" y="0"/>
                </a:lnTo>
                <a:lnTo>
                  <a:pt x="1469047" y="1497"/>
                </a:lnTo>
                <a:lnTo>
                  <a:pt x="1462991" y="5579"/>
                </a:lnTo>
                <a:lnTo>
                  <a:pt x="1458909" y="11635"/>
                </a:lnTo>
                <a:lnTo>
                  <a:pt x="1457412" y="19050"/>
                </a:lnTo>
                <a:lnTo>
                  <a:pt x="1458909" y="26465"/>
                </a:lnTo>
                <a:lnTo>
                  <a:pt x="1462991" y="32520"/>
                </a:lnTo>
                <a:lnTo>
                  <a:pt x="1469047" y="36603"/>
                </a:lnTo>
                <a:lnTo>
                  <a:pt x="1476462" y="38100"/>
                </a:lnTo>
                <a:lnTo>
                  <a:pt x="1590762" y="38100"/>
                </a:lnTo>
                <a:lnTo>
                  <a:pt x="1598177" y="36603"/>
                </a:lnTo>
                <a:lnTo>
                  <a:pt x="1604232" y="32520"/>
                </a:lnTo>
                <a:lnTo>
                  <a:pt x="1608315" y="26465"/>
                </a:lnTo>
                <a:lnTo>
                  <a:pt x="1609812" y="19050"/>
                </a:lnTo>
                <a:lnTo>
                  <a:pt x="1608315" y="11635"/>
                </a:lnTo>
                <a:lnTo>
                  <a:pt x="1604232" y="5579"/>
                </a:lnTo>
                <a:lnTo>
                  <a:pt x="1598177" y="1497"/>
                </a:lnTo>
                <a:lnTo>
                  <a:pt x="1590762" y="0"/>
                </a:lnTo>
                <a:close/>
              </a:path>
              <a:path w="1802764" h="1819275">
                <a:moveTo>
                  <a:pt x="1764522" y="19050"/>
                </a:moveTo>
                <a:lnTo>
                  <a:pt x="1764522" y="92939"/>
                </a:lnTo>
                <a:lnTo>
                  <a:pt x="1766019" y="100354"/>
                </a:lnTo>
                <a:lnTo>
                  <a:pt x="1770102" y="106410"/>
                </a:lnTo>
                <a:lnTo>
                  <a:pt x="1776157" y="110492"/>
                </a:lnTo>
                <a:lnTo>
                  <a:pt x="1783572" y="111989"/>
                </a:lnTo>
                <a:lnTo>
                  <a:pt x="1790988" y="110492"/>
                </a:lnTo>
                <a:lnTo>
                  <a:pt x="1797043" y="106410"/>
                </a:lnTo>
                <a:lnTo>
                  <a:pt x="1801125" y="100354"/>
                </a:lnTo>
                <a:lnTo>
                  <a:pt x="1802622" y="92939"/>
                </a:lnTo>
                <a:lnTo>
                  <a:pt x="1802622" y="38100"/>
                </a:lnTo>
                <a:lnTo>
                  <a:pt x="1783572" y="38100"/>
                </a:lnTo>
                <a:lnTo>
                  <a:pt x="1764522" y="19050"/>
                </a:lnTo>
                <a:close/>
              </a:path>
              <a:path w="1802764" h="1819275">
                <a:moveTo>
                  <a:pt x="1802622" y="0"/>
                </a:moveTo>
                <a:lnTo>
                  <a:pt x="1743162" y="0"/>
                </a:lnTo>
                <a:lnTo>
                  <a:pt x="1735747" y="1497"/>
                </a:lnTo>
                <a:lnTo>
                  <a:pt x="1729691" y="5579"/>
                </a:lnTo>
                <a:lnTo>
                  <a:pt x="1725609" y="11635"/>
                </a:lnTo>
                <a:lnTo>
                  <a:pt x="1724112" y="19050"/>
                </a:lnTo>
                <a:lnTo>
                  <a:pt x="1725609" y="26465"/>
                </a:lnTo>
                <a:lnTo>
                  <a:pt x="1729691" y="32520"/>
                </a:lnTo>
                <a:lnTo>
                  <a:pt x="1735747" y="36603"/>
                </a:lnTo>
                <a:lnTo>
                  <a:pt x="1743162" y="38100"/>
                </a:lnTo>
                <a:lnTo>
                  <a:pt x="1764522" y="38100"/>
                </a:lnTo>
                <a:lnTo>
                  <a:pt x="1764522" y="19050"/>
                </a:lnTo>
                <a:lnTo>
                  <a:pt x="1802622" y="19050"/>
                </a:lnTo>
                <a:lnTo>
                  <a:pt x="1802622" y="0"/>
                </a:lnTo>
                <a:close/>
              </a:path>
              <a:path w="1802764" h="1819275">
                <a:moveTo>
                  <a:pt x="1802622" y="19050"/>
                </a:moveTo>
                <a:lnTo>
                  <a:pt x="1764522" y="19050"/>
                </a:lnTo>
                <a:lnTo>
                  <a:pt x="1783572" y="38100"/>
                </a:lnTo>
                <a:lnTo>
                  <a:pt x="1802622" y="38100"/>
                </a:lnTo>
                <a:lnTo>
                  <a:pt x="1802622" y="19050"/>
                </a:lnTo>
                <a:close/>
              </a:path>
              <a:path w="1802764" h="1819275">
                <a:moveTo>
                  <a:pt x="1783572" y="226289"/>
                </a:moveTo>
                <a:lnTo>
                  <a:pt x="1776157" y="227786"/>
                </a:lnTo>
                <a:lnTo>
                  <a:pt x="1770102" y="231869"/>
                </a:lnTo>
                <a:lnTo>
                  <a:pt x="1766019" y="237924"/>
                </a:lnTo>
                <a:lnTo>
                  <a:pt x="1764522" y="245339"/>
                </a:lnTo>
                <a:lnTo>
                  <a:pt x="1764522" y="359639"/>
                </a:lnTo>
                <a:lnTo>
                  <a:pt x="1766019" y="367054"/>
                </a:lnTo>
                <a:lnTo>
                  <a:pt x="1770102" y="373110"/>
                </a:lnTo>
                <a:lnTo>
                  <a:pt x="1776157" y="377192"/>
                </a:lnTo>
                <a:lnTo>
                  <a:pt x="1783572" y="378689"/>
                </a:lnTo>
                <a:lnTo>
                  <a:pt x="1790988" y="377192"/>
                </a:lnTo>
                <a:lnTo>
                  <a:pt x="1797043" y="373110"/>
                </a:lnTo>
                <a:lnTo>
                  <a:pt x="1801125" y="367054"/>
                </a:lnTo>
                <a:lnTo>
                  <a:pt x="1802622" y="359639"/>
                </a:lnTo>
                <a:lnTo>
                  <a:pt x="1802622" y="245339"/>
                </a:lnTo>
                <a:lnTo>
                  <a:pt x="1801125" y="237924"/>
                </a:lnTo>
                <a:lnTo>
                  <a:pt x="1797043" y="231869"/>
                </a:lnTo>
                <a:lnTo>
                  <a:pt x="1790988" y="227786"/>
                </a:lnTo>
                <a:lnTo>
                  <a:pt x="1783572" y="226289"/>
                </a:lnTo>
                <a:close/>
              </a:path>
              <a:path w="1802764" h="1819275">
                <a:moveTo>
                  <a:pt x="1783572" y="492989"/>
                </a:moveTo>
                <a:lnTo>
                  <a:pt x="1776157" y="494486"/>
                </a:lnTo>
                <a:lnTo>
                  <a:pt x="1770102" y="498569"/>
                </a:lnTo>
                <a:lnTo>
                  <a:pt x="1766019" y="504624"/>
                </a:lnTo>
                <a:lnTo>
                  <a:pt x="1764522" y="512039"/>
                </a:lnTo>
                <a:lnTo>
                  <a:pt x="1764522" y="626339"/>
                </a:lnTo>
                <a:lnTo>
                  <a:pt x="1766019" y="633754"/>
                </a:lnTo>
                <a:lnTo>
                  <a:pt x="1770102" y="639810"/>
                </a:lnTo>
                <a:lnTo>
                  <a:pt x="1776157" y="643892"/>
                </a:lnTo>
                <a:lnTo>
                  <a:pt x="1783572" y="645389"/>
                </a:lnTo>
                <a:lnTo>
                  <a:pt x="1790988" y="643892"/>
                </a:lnTo>
                <a:lnTo>
                  <a:pt x="1797043" y="639810"/>
                </a:lnTo>
                <a:lnTo>
                  <a:pt x="1801125" y="633754"/>
                </a:lnTo>
                <a:lnTo>
                  <a:pt x="1802622" y="626339"/>
                </a:lnTo>
                <a:lnTo>
                  <a:pt x="1802622" y="512039"/>
                </a:lnTo>
                <a:lnTo>
                  <a:pt x="1801125" y="504624"/>
                </a:lnTo>
                <a:lnTo>
                  <a:pt x="1797043" y="498569"/>
                </a:lnTo>
                <a:lnTo>
                  <a:pt x="1790988" y="494486"/>
                </a:lnTo>
                <a:lnTo>
                  <a:pt x="1783572" y="492989"/>
                </a:lnTo>
                <a:close/>
              </a:path>
              <a:path w="1802764" h="1819275">
                <a:moveTo>
                  <a:pt x="1783572" y="759689"/>
                </a:moveTo>
                <a:lnTo>
                  <a:pt x="1776157" y="761186"/>
                </a:lnTo>
                <a:lnTo>
                  <a:pt x="1770102" y="765269"/>
                </a:lnTo>
                <a:lnTo>
                  <a:pt x="1766019" y="771324"/>
                </a:lnTo>
                <a:lnTo>
                  <a:pt x="1764522" y="778739"/>
                </a:lnTo>
                <a:lnTo>
                  <a:pt x="1764522" y="893039"/>
                </a:lnTo>
                <a:lnTo>
                  <a:pt x="1766019" y="900454"/>
                </a:lnTo>
                <a:lnTo>
                  <a:pt x="1770102" y="906510"/>
                </a:lnTo>
                <a:lnTo>
                  <a:pt x="1776157" y="910592"/>
                </a:lnTo>
                <a:lnTo>
                  <a:pt x="1783572" y="912089"/>
                </a:lnTo>
                <a:lnTo>
                  <a:pt x="1790988" y="910592"/>
                </a:lnTo>
                <a:lnTo>
                  <a:pt x="1797043" y="906510"/>
                </a:lnTo>
                <a:lnTo>
                  <a:pt x="1801125" y="900454"/>
                </a:lnTo>
                <a:lnTo>
                  <a:pt x="1802622" y="893039"/>
                </a:lnTo>
                <a:lnTo>
                  <a:pt x="1802622" y="778739"/>
                </a:lnTo>
                <a:lnTo>
                  <a:pt x="1801125" y="771324"/>
                </a:lnTo>
                <a:lnTo>
                  <a:pt x="1797043" y="765269"/>
                </a:lnTo>
                <a:lnTo>
                  <a:pt x="1790988" y="761186"/>
                </a:lnTo>
                <a:lnTo>
                  <a:pt x="1783572" y="759689"/>
                </a:lnTo>
                <a:close/>
              </a:path>
              <a:path w="1802764" h="1819275">
                <a:moveTo>
                  <a:pt x="1783572" y="1026389"/>
                </a:moveTo>
                <a:lnTo>
                  <a:pt x="1776157" y="1027886"/>
                </a:lnTo>
                <a:lnTo>
                  <a:pt x="1770102" y="1031969"/>
                </a:lnTo>
                <a:lnTo>
                  <a:pt x="1766019" y="1038024"/>
                </a:lnTo>
                <a:lnTo>
                  <a:pt x="1764522" y="1045439"/>
                </a:lnTo>
                <a:lnTo>
                  <a:pt x="1764522" y="1159739"/>
                </a:lnTo>
                <a:lnTo>
                  <a:pt x="1766019" y="1167154"/>
                </a:lnTo>
                <a:lnTo>
                  <a:pt x="1770102" y="1173210"/>
                </a:lnTo>
                <a:lnTo>
                  <a:pt x="1776157" y="1177292"/>
                </a:lnTo>
                <a:lnTo>
                  <a:pt x="1783572" y="1178789"/>
                </a:lnTo>
                <a:lnTo>
                  <a:pt x="1790988" y="1177292"/>
                </a:lnTo>
                <a:lnTo>
                  <a:pt x="1797043" y="1173210"/>
                </a:lnTo>
                <a:lnTo>
                  <a:pt x="1801125" y="1167154"/>
                </a:lnTo>
                <a:lnTo>
                  <a:pt x="1802622" y="1159739"/>
                </a:lnTo>
                <a:lnTo>
                  <a:pt x="1802622" y="1045439"/>
                </a:lnTo>
                <a:lnTo>
                  <a:pt x="1801125" y="1038024"/>
                </a:lnTo>
                <a:lnTo>
                  <a:pt x="1797043" y="1031969"/>
                </a:lnTo>
                <a:lnTo>
                  <a:pt x="1790988" y="1027886"/>
                </a:lnTo>
                <a:lnTo>
                  <a:pt x="1783572" y="1026389"/>
                </a:lnTo>
                <a:close/>
              </a:path>
              <a:path w="1802764" h="1819275">
                <a:moveTo>
                  <a:pt x="1783572" y="1293089"/>
                </a:moveTo>
                <a:lnTo>
                  <a:pt x="1776157" y="1294586"/>
                </a:lnTo>
                <a:lnTo>
                  <a:pt x="1770102" y="1298669"/>
                </a:lnTo>
                <a:lnTo>
                  <a:pt x="1766019" y="1304724"/>
                </a:lnTo>
                <a:lnTo>
                  <a:pt x="1764522" y="1312139"/>
                </a:lnTo>
                <a:lnTo>
                  <a:pt x="1764522" y="1426439"/>
                </a:lnTo>
                <a:lnTo>
                  <a:pt x="1766019" y="1433854"/>
                </a:lnTo>
                <a:lnTo>
                  <a:pt x="1770102" y="1439910"/>
                </a:lnTo>
                <a:lnTo>
                  <a:pt x="1776157" y="1443992"/>
                </a:lnTo>
                <a:lnTo>
                  <a:pt x="1783572" y="1445489"/>
                </a:lnTo>
                <a:lnTo>
                  <a:pt x="1790988" y="1443992"/>
                </a:lnTo>
                <a:lnTo>
                  <a:pt x="1797043" y="1439910"/>
                </a:lnTo>
                <a:lnTo>
                  <a:pt x="1801125" y="1433854"/>
                </a:lnTo>
                <a:lnTo>
                  <a:pt x="1802622" y="1426439"/>
                </a:lnTo>
                <a:lnTo>
                  <a:pt x="1802622" y="1312139"/>
                </a:lnTo>
                <a:lnTo>
                  <a:pt x="1801125" y="1304724"/>
                </a:lnTo>
                <a:lnTo>
                  <a:pt x="1797043" y="1298669"/>
                </a:lnTo>
                <a:lnTo>
                  <a:pt x="1790988" y="1294586"/>
                </a:lnTo>
                <a:lnTo>
                  <a:pt x="1783572" y="1293089"/>
                </a:lnTo>
                <a:close/>
              </a:path>
              <a:path w="1802764" h="1819275">
                <a:moveTo>
                  <a:pt x="1783572" y="1559789"/>
                </a:moveTo>
                <a:lnTo>
                  <a:pt x="1776157" y="1561286"/>
                </a:lnTo>
                <a:lnTo>
                  <a:pt x="1770102" y="1565369"/>
                </a:lnTo>
                <a:lnTo>
                  <a:pt x="1766019" y="1571424"/>
                </a:lnTo>
                <a:lnTo>
                  <a:pt x="1764522" y="1578839"/>
                </a:lnTo>
                <a:lnTo>
                  <a:pt x="1764522" y="1693139"/>
                </a:lnTo>
                <a:lnTo>
                  <a:pt x="1766019" y="1700554"/>
                </a:lnTo>
                <a:lnTo>
                  <a:pt x="1770102" y="1706610"/>
                </a:lnTo>
                <a:lnTo>
                  <a:pt x="1776157" y="1710692"/>
                </a:lnTo>
                <a:lnTo>
                  <a:pt x="1783572" y="1712189"/>
                </a:lnTo>
                <a:lnTo>
                  <a:pt x="1790988" y="1710692"/>
                </a:lnTo>
                <a:lnTo>
                  <a:pt x="1797043" y="1706610"/>
                </a:lnTo>
                <a:lnTo>
                  <a:pt x="1801125" y="1700554"/>
                </a:lnTo>
                <a:lnTo>
                  <a:pt x="1802622" y="1693139"/>
                </a:lnTo>
                <a:lnTo>
                  <a:pt x="1802622" y="1578839"/>
                </a:lnTo>
                <a:lnTo>
                  <a:pt x="1801125" y="1571424"/>
                </a:lnTo>
                <a:lnTo>
                  <a:pt x="1797043" y="1565369"/>
                </a:lnTo>
                <a:lnTo>
                  <a:pt x="1790988" y="1561286"/>
                </a:lnTo>
                <a:lnTo>
                  <a:pt x="1783572" y="1559789"/>
                </a:lnTo>
                <a:close/>
              </a:path>
              <a:path w="1802764" h="1819275">
                <a:moveTo>
                  <a:pt x="1738172" y="1781088"/>
                </a:moveTo>
                <a:lnTo>
                  <a:pt x="1623872" y="1781088"/>
                </a:lnTo>
                <a:lnTo>
                  <a:pt x="1616457" y="1782585"/>
                </a:lnTo>
                <a:lnTo>
                  <a:pt x="1610402" y="1786668"/>
                </a:lnTo>
                <a:lnTo>
                  <a:pt x="1606319" y="1792723"/>
                </a:lnTo>
                <a:lnTo>
                  <a:pt x="1604822" y="1800138"/>
                </a:lnTo>
                <a:lnTo>
                  <a:pt x="1606319" y="1807553"/>
                </a:lnTo>
                <a:lnTo>
                  <a:pt x="1610402" y="1813608"/>
                </a:lnTo>
                <a:lnTo>
                  <a:pt x="1616457" y="1817691"/>
                </a:lnTo>
                <a:lnTo>
                  <a:pt x="1623872" y="1819188"/>
                </a:lnTo>
                <a:lnTo>
                  <a:pt x="1738172" y="1819188"/>
                </a:lnTo>
                <a:lnTo>
                  <a:pt x="1745587" y="1817691"/>
                </a:lnTo>
                <a:lnTo>
                  <a:pt x="1751643" y="1813608"/>
                </a:lnTo>
                <a:lnTo>
                  <a:pt x="1755725" y="1807553"/>
                </a:lnTo>
                <a:lnTo>
                  <a:pt x="1757222" y="1800138"/>
                </a:lnTo>
                <a:lnTo>
                  <a:pt x="1755725" y="1792723"/>
                </a:lnTo>
                <a:lnTo>
                  <a:pt x="1751643" y="1786668"/>
                </a:lnTo>
                <a:lnTo>
                  <a:pt x="1745587" y="1782585"/>
                </a:lnTo>
                <a:lnTo>
                  <a:pt x="1738172" y="1781088"/>
                </a:lnTo>
                <a:close/>
              </a:path>
              <a:path w="1802764" h="1819275">
                <a:moveTo>
                  <a:pt x="1471472" y="1781088"/>
                </a:moveTo>
                <a:lnTo>
                  <a:pt x="1357172" y="1781088"/>
                </a:lnTo>
                <a:lnTo>
                  <a:pt x="1349757" y="1782585"/>
                </a:lnTo>
                <a:lnTo>
                  <a:pt x="1343702" y="1786668"/>
                </a:lnTo>
                <a:lnTo>
                  <a:pt x="1339619" y="1792723"/>
                </a:lnTo>
                <a:lnTo>
                  <a:pt x="1338122" y="1800138"/>
                </a:lnTo>
                <a:lnTo>
                  <a:pt x="1339619" y="1807553"/>
                </a:lnTo>
                <a:lnTo>
                  <a:pt x="1343702" y="1813608"/>
                </a:lnTo>
                <a:lnTo>
                  <a:pt x="1349757" y="1817691"/>
                </a:lnTo>
                <a:lnTo>
                  <a:pt x="1357172" y="1819188"/>
                </a:lnTo>
                <a:lnTo>
                  <a:pt x="1471472" y="1819188"/>
                </a:lnTo>
                <a:lnTo>
                  <a:pt x="1478887" y="1817691"/>
                </a:lnTo>
                <a:lnTo>
                  <a:pt x="1484943" y="1813608"/>
                </a:lnTo>
                <a:lnTo>
                  <a:pt x="1489025" y="1807553"/>
                </a:lnTo>
                <a:lnTo>
                  <a:pt x="1490522" y="1800138"/>
                </a:lnTo>
                <a:lnTo>
                  <a:pt x="1489025" y="1792723"/>
                </a:lnTo>
                <a:lnTo>
                  <a:pt x="1484943" y="1786668"/>
                </a:lnTo>
                <a:lnTo>
                  <a:pt x="1478887" y="1782585"/>
                </a:lnTo>
                <a:lnTo>
                  <a:pt x="1471472" y="1781088"/>
                </a:lnTo>
                <a:close/>
              </a:path>
              <a:path w="1802764" h="1819275">
                <a:moveTo>
                  <a:pt x="1204772" y="1781088"/>
                </a:moveTo>
                <a:lnTo>
                  <a:pt x="1090472" y="1781088"/>
                </a:lnTo>
                <a:lnTo>
                  <a:pt x="1083057" y="1782585"/>
                </a:lnTo>
                <a:lnTo>
                  <a:pt x="1077002" y="1786668"/>
                </a:lnTo>
                <a:lnTo>
                  <a:pt x="1072919" y="1792723"/>
                </a:lnTo>
                <a:lnTo>
                  <a:pt x="1071422" y="1800138"/>
                </a:lnTo>
                <a:lnTo>
                  <a:pt x="1072919" y="1807553"/>
                </a:lnTo>
                <a:lnTo>
                  <a:pt x="1077002" y="1813608"/>
                </a:lnTo>
                <a:lnTo>
                  <a:pt x="1083057" y="1817691"/>
                </a:lnTo>
                <a:lnTo>
                  <a:pt x="1090472" y="1819188"/>
                </a:lnTo>
                <a:lnTo>
                  <a:pt x="1204772" y="1819188"/>
                </a:lnTo>
                <a:lnTo>
                  <a:pt x="1212187" y="1817691"/>
                </a:lnTo>
                <a:lnTo>
                  <a:pt x="1218243" y="1813608"/>
                </a:lnTo>
                <a:lnTo>
                  <a:pt x="1222325" y="1807553"/>
                </a:lnTo>
                <a:lnTo>
                  <a:pt x="1223822" y="1800138"/>
                </a:lnTo>
                <a:lnTo>
                  <a:pt x="1222325" y="1792723"/>
                </a:lnTo>
                <a:lnTo>
                  <a:pt x="1218243" y="1786668"/>
                </a:lnTo>
                <a:lnTo>
                  <a:pt x="1212187" y="1782585"/>
                </a:lnTo>
                <a:lnTo>
                  <a:pt x="1204772" y="1781088"/>
                </a:lnTo>
                <a:close/>
              </a:path>
              <a:path w="1802764" h="1819275">
                <a:moveTo>
                  <a:pt x="938072" y="1781088"/>
                </a:moveTo>
                <a:lnTo>
                  <a:pt x="823772" y="1781088"/>
                </a:lnTo>
                <a:lnTo>
                  <a:pt x="816357" y="1782585"/>
                </a:lnTo>
                <a:lnTo>
                  <a:pt x="810302" y="1786668"/>
                </a:lnTo>
                <a:lnTo>
                  <a:pt x="806219" y="1792723"/>
                </a:lnTo>
                <a:lnTo>
                  <a:pt x="804722" y="1800138"/>
                </a:lnTo>
                <a:lnTo>
                  <a:pt x="806219" y="1807553"/>
                </a:lnTo>
                <a:lnTo>
                  <a:pt x="810302" y="1813608"/>
                </a:lnTo>
                <a:lnTo>
                  <a:pt x="816357" y="1817691"/>
                </a:lnTo>
                <a:lnTo>
                  <a:pt x="823772" y="1819188"/>
                </a:lnTo>
                <a:lnTo>
                  <a:pt x="938072" y="1819188"/>
                </a:lnTo>
                <a:lnTo>
                  <a:pt x="945487" y="1817691"/>
                </a:lnTo>
                <a:lnTo>
                  <a:pt x="951543" y="1813608"/>
                </a:lnTo>
                <a:lnTo>
                  <a:pt x="955625" y="1807553"/>
                </a:lnTo>
                <a:lnTo>
                  <a:pt x="957122" y="1800138"/>
                </a:lnTo>
                <a:lnTo>
                  <a:pt x="955625" y="1792723"/>
                </a:lnTo>
                <a:lnTo>
                  <a:pt x="951543" y="1786668"/>
                </a:lnTo>
                <a:lnTo>
                  <a:pt x="945487" y="1782585"/>
                </a:lnTo>
                <a:lnTo>
                  <a:pt x="938072" y="1781088"/>
                </a:lnTo>
                <a:close/>
              </a:path>
              <a:path w="1802764" h="1819275">
                <a:moveTo>
                  <a:pt x="671372" y="1781088"/>
                </a:moveTo>
                <a:lnTo>
                  <a:pt x="557072" y="1781088"/>
                </a:lnTo>
                <a:lnTo>
                  <a:pt x="549657" y="1782585"/>
                </a:lnTo>
                <a:lnTo>
                  <a:pt x="543602" y="1786668"/>
                </a:lnTo>
                <a:lnTo>
                  <a:pt x="539519" y="1792723"/>
                </a:lnTo>
                <a:lnTo>
                  <a:pt x="538022" y="1800138"/>
                </a:lnTo>
                <a:lnTo>
                  <a:pt x="539519" y="1807553"/>
                </a:lnTo>
                <a:lnTo>
                  <a:pt x="543602" y="1813608"/>
                </a:lnTo>
                <a:lnTo>
                  <a:pt x="549657" y="1817691"/>
                </a:lnTo>
                <a:lnTo>
                  <a:pt x="557072" y="1819188"/>
                </a:lnTo>
                <a:lnTo>
                  <a:pt x="671372" y="1819188"/>
                </a:lnTo>
                <a:lnTo>
                  <a:pt x="678787" y="1817691"/>
                </a:lnTo>
                <a:lnTo>
                  <a:pt x="684843" y="1813608"/>
                </a:lnTo>
                <a:lnTo>
                  <a:pt x="688925" y="1807553"/>
                </a:lnTo>
                <a:lnTo>
                  <a:pt x="690422" y="1800138"/>
                </a:lnTo>
                <a:lnTo>
                  <a:pt x="688925" y="1792723"/>
                </a:lnTo>
                <a:lnTo>
                  <a:pt x="684843" y="1786668"/>
                </a:lnTo>
                <a:lnTo>
                  <a:pt x="678787" y="1782585"/>
                </a:lnTo>
                <a:lnTo>
                  <a:pt x="671372" y="1781088"/>
                </a:lnTo>
                <a:close/>
              </a:path>
              <a:path w="1802764" h="1819275">
                <a:moveTo>
                  <a:pt x="404672" y="1781088"/>
                </a:moveTo>
                <a:lnTo>
                  <a:pt x="290372" y="1781088"/>
                </a:lnTo>
                <a:lnTo>
                  <a:pt x="282957" y="1782585"/>
                </a:lnTo>
                <a:lnTo>
                  <a:pt x="276902" y="1786668"/>
                </a:lnTo>
                <a:lnTo>
                  <a:pt x="272819" y="1792723"/>
                </a:lnTo>
                <a:lnTo>
                  <a:pt x="271322" y="1800138"/>
                </a:lnTo>
                <a:lnTo>
                  <a:pt x="272819" y="1807553"/>
                </a:lnTo>
                <a:lnTo>
                  <a:pt x="276902" y="1813608"/>
                </a:lnTo>
                <a:lnTo>
                  <a:pt x="282957" y="1817691"/>
                </a:lnTo>
                <a:lnTo>
                  <a:pt x="290372" y="1819188"/>
                </a:lnTo>
                <a:lnTo>
                  <a:pt x="404672" y="1819188"/>
                </a:lnTo>
                <a:lnTo>
                  <a:pt x="412087" y="1817691"/>
                </a:lnTo>
                <a:lnTo>
                  <a:pt x="418143" y="1813608"/>
                </a:lnTo>
                <a:lnTo>
                  <a:pt x="422225" y="1807553"/>
                </a:lnTo>
                <a:lnTo>
                  <a:pt x="423722" y="1800138"/>
                </a:lnTo>
                <a:lnTo>
                  <a:pt x="422225" y="1792723"/>
                </a:lnTo>
                <a:lnTo>
                  <a:pt x="418143" y="1786668"/>
                </a:lnTo>
                <a:lnTo>
                  <a:pt x="412087" y="1782585"/>
                </a:lnTo>
                <a:lnTo>
                  <a:pt x="404672" y="1781088"/>
                </a:lnTo>
                <a:close/>
              </a:path>
            </a:pathLst>
          </a:custGeom>
          <a:solidFill>
            <a:srgbClr val="90D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2934" y="1155653"/>
            <a:ext cx="4657725" cy="2089150"/>
            <a:chOff x="962934" y="1155653"/>
            <a:chExt cx="4657725" cy="2089150"/>
          </a:xfrm>
        </p:grpSpPr>
        <p:sp>
          <p:nvSpPr>
            <p:cNvPr id="3" name="object 3"/>
            <p:cNvSpPr/>
            <p:nvPr/>
          </p:nvSpPr>
          <p:spPr>
            <a:xfrm>
              <a:off x="4365884" y="1282653"/>
              <a:ext cx="15240" cy="1257935"/>
            </a:xfrm>
            <a:custGeom>
              <a:avLst/>
              <a:gdLst/>
              <a:ahLst/>
              <a:cxnLst/>
              <a:rect l="l" t="t" r="r" b="b"/>
              <a:pathLst>
                <a:path w="15239" h="1257935">
                  <a:moveTo>
                    <a:pt x="0" y="0"/>
                  </a:moveTo>
                  <a:lnTo>
                    <a:pt x="14931" y="1257509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66264" y="2472508"/>
              <a:ext cx="1384300" cy="645795"/>
            </a:xfrm>
            <a:custGeom>
              <a:avLst/>
              <a:gdLst/>
              <a:ahLst/>
              <a:cxnLst/>
              <a:rect l="l" t="t" r="r" b="b"/>
              <a:pathLst>
                <a:path w="1384300" h="645794">
                  <a:moveTo>
                    <a:pt x="0" y="645213"/>
                  </a:moveTo>
                  <a:lnTo>
                    <a:pt x="1383908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99480" y="2548642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142609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5582" y="2479574"/>
              <a:ext cx="1388110" cy="600710"/>
            </a:xfrm>
            <a:custGeom>
              <a:avLst/>
              <a:gdLst/>
              <a:ahLst/>
              <a:cxnLst/>
              <a:rect l="l" t="t" r="r" b="b"/>
              <a:pathLst>
                <a:path w="1388110" h="600710">
                  <a:moveTo>
                    <a:pt x="1387725" y="600323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4209" y="1630452"/>
              <a:ext cx="1645285" cy="457834"/>
            </a:xfrm>
            <a:custGeom>
              <a:avLst/>
              <a:gdLst/>
              <a:ahLst/>
              <a:cxnLst/>
              <a:rect l="l" t="t" r="r" b="b"/>
              <a:pathLst>
                <a:path w="1645285" h="457835">
                  <a:moveTo>
                    <a:pt x="1645253" y="1"/>
                  </a:moveTo>
                  <a:lnTo>
                    <a:pt x="1645252" y="72291"/>
                  </a:lnTo>
                  <a:lnTo>
                    <a:pt x="1645252" y="135073"/>
                  </a:lnTo>
                  <a:lnTo>
                    <a:pt x="1645251" y="184581"/>
                  </a:lnTo>
                  <a:lnTo>
                    <a:pt x="1645248" y="228709"/>
                  </a:lnTo>
                  <a:lnTo>
                    <a:pt x="793510" y="228707"/>
                  </a:lnTo>
                  <a:lnTo>
                    <a:pt x="793508" y="240367"/>
                  </a:lnTo>
                  <a:lnTo>
                    <a:pt x="793507" y="272834"/>
                  </a:lnTo>
                  <a:lnTo>
                    <a:pt x="793506" y="322343"/>
                  </a:lnTo>
                  <a:lnTo>
                    <a:pt x="793505" y="385125"/>
                  </a:lnTo>
                  <a:lnTo>
                    <a:pt x="793505" y="457414"/>
                  </a:lnTo>
                  <a:lnTo>
                    <a:pt x="793505" y="385125"/>
                  </a:lnTo>
                  <a:lnTo>
                    <a:pt x="793504" y="322343"/>
                  </a:lnTo>
                  <a:lnTo>
                    <a:pt x="793503" y="272834"/>
                  </a:lnTo>
                  <a:lnTo>
                    <a:pt x="793501" y="240367"/>
                  </a:lnTo>
                  <a:lnTo>
                    <a:pt x="793499" y="228707"/>
                  </a:lnTo>
                  <a:lnTo>
                    <a:pt x="5" y="228707"/>
                  </a:lnTo>
                  <a:lnTo>
                    <a:pt x="3" y="217047"/>
                  </a:lnTo>
                  <a:lnTo>
                    <a:pt x="2" y="184580"/>
                  </a:lnTo>
                  <a:lnTo>
                    <a:pt x="1" y="135071"/>
                  </a:lnTo>
                  <a:lnTo>
                    <a:pt x="0" y="72289"/>
                  </a:lnTo>
                  <a:lnTo>
                    <a:pt x="0" y="0"/>
                  </a:lnTo>
                </a:path>
              </a:pathLst>
            </a:custGeom>
            <a:ln w="8255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7716" y="2087866"/>
              <a:ext cx="1833245" cy="0"/>
            </a:xfrm>
            <a:custGeom>
              <a:avLst/>
              <a:gdLst/>
              <a:ahLst/>
              <a:cxnLst/>
              <a:rect l="l" t="t" r="r" b="b"/>
              <a:pathLst>
                <a:path w="1833245">
                  <a:moveTo>
                    <a:pt x="0" y="0"/>
                  </a:moveTo>
                  <a:lnTo>
                    <a:pt x="1833192" y="1"/>
                  </a:lnTo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7774" y="200659"/>
            <a:ext cx="2190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>
                <a:solidFill>
                  <a:srgbClr val="232F3E"/>
                </a:solidFill>
              </a:rPr>
              <a:t>Session’s</a:t>
            </a:r>
            <a:r>
              <a:rPr spc="-145" dirty="0">
                <a:solidFill>
                  <a:srgbClr val="232F3E"/>
                </a:solidFill>
              </a:rPr>
              <a:t> </a:t>
            </a:r>
            <a:r>
              <a:rPr spc="-120" dirty="0">
                <a:solidFill>
                  <a:srgbClr val="232F3E"/>
                </a:solidFill>
              </a:rPr>
              <a:t>Focus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4258" y="1562100"/>
            <a:ext cx="1367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232F3E"/>
                </a:solidFill>
                <a:latin typeface="Century Gothic"/>
                <a:cs typeface="Century Gothic"/>
              </a:rPr>
              <a:t>Catalog </a:t>
            </a:r>
            <a:r>
              <a:rPr sz="1400" spc="-3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400" spc="-5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105" dirty="0">
                <a:solidFill>
                  <a:srgbClr val="232F3E"/>
                </a:solidFill>
                <a:latin typeface="Century Gothic"/>
                <a:cs typeface="Century Gothic"/>
              </a:rPr>
              <a:t>Search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58497" y="1636177"/>
            <a:ext cx="2037714" cy="452120"/>
          </a:xfrm>
          <a:custGeom>
            <a:avLst/>
            <a:gdLst/>
            <a:ahLst/>
            <a:cxnLst/>
            <a:rect l="l" t="t" r="r" b="b"/>
            <a:pathLst>
              <a:path w="2037715" h="452119">
                <a:moveTo>
                  <a:pt x="2037356" y="2"/>
                </a:moveTo>
                <a:lnTo>
                  <a:pt x="2037355" y="87910"/>
                </a:lnTo>
                <a:lnTo>
                  <a:pt x="2037354" y="159697"/>
                </a:lnTo>
                <a:lnTo>
                  <a:pt x="2037353" y="208097"/>
                </a:lnTo>
                <a:lnTo>
                  <a:pt x="2037351" y="225845"/>
                </a:lnTo>
                <a:lnTo>
                  <a:pt x="982621" y="225843"/>
                </a:lnTo>
                <a:lnTo>
                  <a:pt x="982619" y="243591"/>
                </a:lnTo>
                <a:lnTo>
                  <a:pt x="982617" y="291991"/>
                </a:lnTo>
                <a:lnTo>
                  <a:pt x="982616" y="363778"/>
                </a:lnTo>
                <a:lnTo>
                  <a:pt x="982616" y="451687"/>
                </a:lnTo>
                <a:lnTo>
                  <a:pt x="982616" y="363778"/>
                </a:lnTo>
                <a:lnTo>
                  <a:pt x="982615" y="291991"/>
                </a:lnTo>
                <a:lnTo>
                  <a:pt x="982613" y="243591"/>
                </a:lnTo>
                <a:lnTo>
                  <a:pt x="982612" y="225843"/>
                </a:lnTo>
                <a:lnTo>
                  <a:pt x="4" y="225843"/>
                </a:lnTo>
                <a:lnTo>
                  <a:pt x="2" y="208095"/>
                </a:lnTo>
                <a:lnTo>
                  <a:pt x="1" y="159695"/>
                </a:lnTo>
                <a:lnTo>
                  <a:pt x="0" y="87908"/>
                </a:lnTo>
                <a:lnTo>
                  <a:pt x="0" y="0"/>
                </a:lnTo>
              </a:path>
            </a:pathLst>
          </a:custGeom>
          <a:ln w="825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22352" y="1546859"/>
            <a:ext cx="1910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solidFill>
                  <a:srgbClr val="232F3E"/>
                </a:solidFill>
                <a:latin typeface="Century Gothic"/>
                <a:cs typeface="Century Gothic"/>
              </a:rPr>
              <a:t>Access </a:t>
            </a:r>
            <a:r>
              <a:rPr sz="1400" spc="-35" dirty="0">
                <a:solidFill>
                  <a:srgbClr val="232F3E"/>
                </a:solidFill>
                <a:latin typeface="Century Gothic"/>
                <a:cs typeface="Century Gothic"/>
              </a:rPr>
              <a:t>&amp; </a:t>
            </a:r>
            <a:r>
              <a:rPr sz="1400" spc="-10" dirty="0">
                <a:solidFill>
                  <a:srgbClr val="232F3E"/>
                </a:solidFill>
                <a:latin typeface="Century Gothic"/>
                <a:cs typeface="Century Gothic"/>
              </a:rPr>
              <a:t>User</a:t>
            </a:r>
            <a:r>
              <a:rPr sz="1400" spc="-70" dirty="0">
                <a:solidFill>
                  <a:srgbClr val="232F3E"/>
                </a:solidFill>
                <a:latin typeface="Century Gothic"/>
                <a:cs typeface="Century Gothic"/>
              </a:rPr>
              <a:t> Interfaces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9807" y="2039537"/>
            <a:ext cx="8869045" cy="2316480"/>
            <a:chOff x="89807" y="2039537"/>
            <a:chExt cx="8869045" cy="2316480"/>
          </a:xfrm>
        </p:grpSpPr>
        <p:sp>
          <p:nvSpPr>
            <p:cNvPr id="14" name="object 14"/>
            <p:cNvSpPr/>
            <p:nvPr/>
          </p:nvSpPr>
          <p:spPr>
            <a:xfrm>
              <a:off x="5147076" y="2083987"/>
              <a:ext cx="1094105" cy="4445"/>
            </a:xfrm>
            <a:custGeom>
              <a:avLst/>
              <a:gdLst/>
              <a:ahLst/>
              <a:cxnLst/>
              <a:rect l="l" t="t" r="r" b="b"/>
              <a:pathLst>
                <a:path w="1094104" h="4444">
                  <a:moveTo>
                    <a:pt x="1094037" y="3876"/>
                  </a:moveTo>
                  <a:lnTo>
                    <a:pt x="0" y="0"/>
                  </a:lnTo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807" y="2408045"/>
              <a:ext cx="3195955" cy="1948180"/>
            </a:xfrm>
            <a:custGeom>
              <a:avLst/>
              <a:gdLst/>
              <a:ahLst/>
              <a:cxnLst/>
              <a:rect l="l" t="t" r="r" b="b"/>
              <a:pathLst>
                <a:path w="3195954" h="1948179">
                  <a:moveTo>
                    <a:pt x="19049" y="1757407"/>
                  </a:moveTo>
                  <a:lnTo>
                    <a:pt x="11634" y="1758904"/>
                  </a:lnTo>
                  <a:lnTo>
                    <a:pt x="5579" y="1762986"/>
                  </a:lnTo>
                  <a:lnTo>
                    <a:pt x="1497" y="1769041"/>
                  </a:lnTo>
                  <a:lnTo>
                    <a:pt x="0" y="1776457"/>
                  </a:lnTo>
                  <a:lnTo>
                    <a:pt x="0" y="1890757"/>
                  </a:lnTo>
                  <a:lnTo>
                    <a:pt x="1497" y="1898172"/>
                  </a:lnTo>
                  <a:lnTo>
                    <a:pt x="5579" y="1904227"/>
                  </a:lnTo>
                  <a:lnTo>
                    <a:pt x="11634" y="1908310"/>
                  </a:lnTo>
                  <a:lnTo>
                    <a:pt x="19049" y="1909807"/>
                  </a:lnTo>
                  <a:lnTo>
                    <a:pt x="26465" y="1908310"/>
                  </a:lnTo>
                  <a:lnTo>
                    <a:pt x="32520" y="1904227"/>
                  </a:lnTo>
                  <a:lnTo>
                    <a:pt x="36602" y="1898172"/>
                  </a:lnTo>
                  <a:lnTo>
                    <a:pt x="38100" y="1890757"/>
                  </a:lnTo>
                  <a:lnTo>
                    <a:pt x="38100" y="1776457"/>
                  </a:lnTo>
                  <a:lnTo>
                    <a:pt x="36602" y="1769041"/>
                  </a:lnTo>
                  <a:lnTo>
                    <a:pt x="32520" y="1762986"/>
                  </a:lnTo>
                  <a:lnTo>
                    <a:pt x="26465" y="1758904"/>
                  </a:lnTo>
                  <a:lnTo>
                    <a:pt x="19049" y="1757407"/>
                  </a:lnTo>
                  <a:close/>
                </a:path>
                <a:path w="3195954" h="1948179">
                  <a:moveTo>
                    <a:pt x="19049" y="1490707"/>
                  </a:moveTo>
                  <a:lnTo>
                    <a:pt x="11634" y="1492204"/>
                  </a:lnTo>
                  <a:lnTo>
                    <a:pt x="5579" y="1496286"/>
                  </a:lnTo>
                  <a:lnTo>
                    <a:pt x="1497" y="1502341"/>
                  </a:lnTo>
                  <a:lnTo>
                    <a:pt x="0" y="1509757"/>
                  </a:lnTo>
                  <a:lnTo>
                    <a:pt x="0" y="1624057"/>
                  </a:lnTo>
                  <a:lnTo>
                    <a:pt x="1497" y="1631472"/>
                  </a:lnTo>
                  <a:lnTo>
                    <a:pt x="5579" y="1637527"/>
                  </a:lnTo>
                  <a:lnTo>
                    <a:pt x="11634" y="1641610"/>
                  </a:lnTo>
                  <a:lnTo>
                    <a:pt x="19049" y="1643107"/>
                  </a:lnTo>
                  <a:lnTo>
                    <a:pt x="26465" y="1641610"/>
                  </a:lnTo>
                  <a:lnTo>
                    <a:pt x="32520" y="1637527"/>
                  </a:lnTo>
                  <a:lnTo>
                    <a:pt x="36602" y="1631472"/>
                  </a:lnTo>
                  <a:lnTo>
                    <a:pt x="38100" y="1624057"/>
                  </a:lnTo>
                  <a:lnTo>
                    <a:pt x="38100" y="1509757"/>
                  </a:lnTo>
                  <a:lnTo>
                    <a:pt x="36602" y="1502341"/>
                  </a:lnTo>
                  <a:lnTo>
                    <a:pt x="32520" y="1496286"/>
                  </a:lnTo>
                  <a:lnTo>
                    <a:pt x="26465" y="1492204"/>
                  </a:lnTo>
                  <a:lnTo>
                    <a:pt x="19049" y="1490707"/>
                  </a:lnTo>
                  <a:close/>
                </a:path>
                <a:path w="3195954" h="1948179">
                  <a:moveTo>
                    <a:pt x="19049" y="1224006"/>
                  </a:moveTo>
                  <a:lnTo>
                    <a:pt x="11634" y="1225504"/>
                  </a:lnTo>
                  <a:lnTo>
                    <a:pt x="5579" y="1229586"/>
                  </a:lnTo>
                  <a:lnTo>
                    <a:pt x="1497" y="1235641"/>
                  </a:lnTo>
                  <a:lnTo>
                    <a:pt x="0" y="1243056"/>
                  </a:lnTo>
                  <a:lnTo>
                    <a:pt x="0" y="1357356"/>
                  </a:lnTo>
                  <a:lnTo>
                    <a:pt x="1497" y="1364771"/>
                  </a:lnTo>
                  <a:lnTo>
                    <a:pt x="5579" y="1370827"/>
                  </a:lnTo>
                  <a:lnTo>
                    <a:pt x="11634" y="1374909"/>
                  </a:lnTo>
                  <a:lnTo>
                    <a:pt x="19049" y="1376406"/>
                  </a:lnTo>
                  <a:lnTo>
                    <a:pt x="26465" y="1374909"/>
                  </a:lnTo>
                  <a:lnTo>
                    <a:pt x="32520" y="1370827"/>
                  </a:lnTo>
                  <a:lnTo>
                    <a:pt x="36602" y="1364771"/>
                  </a:lnTo>
                  <a:lnTo>
                    <a:pt x="38100" y="1357356"/>
                  </a:lnTo>
                  <a:lnTo>
                    <a:pt x="38100" y="1243056"/>
                  </a:lnTo>
                  <a:lnTo>
                    <a:pt x="36602" y="1235641"/>
                  </a:lnTo>
                  <a:lnTo>
                    <a:pt x="32520" y="1229586"/>
                  </a:lnTo>
                  <a:lnTo>
                    <a:pt x="26465" y="1225504"/>
                  </a:lnTo>
                  <a:lnTo>
                    <a:pt x="19049" y="1224006"/>
                  </a:lnTo>
                  <a:close/>
                </a:path>
                <a:path w="3195954" h="1948179">
                  <a:moveTo>
                    <a:pt x="19049" y="957306"/>
                  </a:moveTo>
                  <a:lnTo>
                    <a:pt x="11634" y="958804"/>
                  </a:lnTo>
                  <a:lnTo>
                    <a:pt x="5579" y="962886"/>
                  </a:lnTo>
                  <a:lnTo>
                    <a:pt x="1497" y="968941"/>
                  </a:lnTo>
                  <a:lnTo>
                    <a:pt x="0" y="976356"/>
                  </a:lnTo>
                  <a:lnTo>
                    <a:pt x="0" y="1090656"/>
                  </a:lnTo>
                  <a:lnTo>
                    <a:pt x="1497" y="1098071"/>
                  </a:lnTo>
                  <a:lnTo>
                    <a:pt x="5579" y="1104127"/>
                  </a:lnTo>
                  <a:lnTo>
                    <a:pt x="11634" y="1108209"/>
                  </a:lnTo>
                  <a:lnTo>
                    <a:pt x="19049" y="1109706"/>
                  </a:lnTo>
                  <a:lnTo>
                    <a:pt x="26465" y="1108209"/>
                  </a:lnTo>
                  <a:lnTo>
                    <a:pt x="32520" y="1104127"/>
                  </a:lnTo>
                  <a:lnTo>
                    <a:pt x="36602" y="1098071"/>
                  </a:lnTo>
                  <a:lnTo>
                    <a:pt x="38100" y="1090656"/>
                  </a:lnTo>
                  <a:lnTo>
                    <a:pt x="38100" y="976356"/>
                  </a:lnTo>
                  <a:lnTo>
                    <a:pt x="36602" y="968941"/>
                  </a:lnTo>
                  <a:lnTo>
                    <a:pt x="32520" y="962886"/>
                  </a:lnTo>
                  <a:lnTo>
                    <a:pt x="26465" y="958804"/>
                  </a:lnTo>
                  <a:lnTo>
                    <a:pt x="19049" y="957306"/>
                  </a:lnTo>
                  <a:close/>
                </a:path>
                <a:path w="3195954" h="1948179">
                  <a:moveTo>
                    <a:pt x="19049" y="690606"/>
                  </a:moveTo>
                  <a:lnTo>
                    <a:pt x="11634" y="692104"/>
                  </a:lnTo>
                  <a:lnTo>
                    <a:pt x="5579" y="696186"/>
                  </a:lnTo>
                  <a:lnTo>
                    <a:pt x="1497" y="702241"/>
                  </a:lnTo>
                  <a:lnTo>
                    <a:pt x="0" y="709656"/>
                  </a:lnTo>
                  <a:lnTo>
                    <a:pt x="0" y="823956"/>
                  </a:lnTo>
                  <a:lnTo>
                    <a:pt x="1497" y="831371"/>
                  </a:lnTo>
                  <a:lnTo>
                    <a:pt x="5579" y="837427"/>
                  </a:lnTo>
                  <a:lnTo>
                    <a:pt x="11634" y="841509"/>
                  </a:lnTo>
                  <a:lnTo>
                    <a:pt x="19049" y="843006"/>
                  </a:lnTo>
                  <a:lnTo>
                    <a:pt x="26465" y="841509"/>
                  </a:lnTo>
                  <a:lnTo>
                    <a:pt x="32520" y="837427"/>
                  </a:lnTo>
                  <a:lnTo>
                    <a:pt x="36602" y="831371"/>
                  </a:lnTo>
                  <a:lnTo>
                    <a:pt x="38100" y="823956"/>
                  </a:lnTo>
                  <a:lnTo>
                    <a:pt x="38100" y="709656"/>
                  </a:lnTo>
                  <a:lnTo>
                    <a:pt x="36602" y="702241"/>
                  </a:lnTo>
                  <a:lnTo>
                    <a:pt x="32520" y="696186"/>
                  </a:lnTo>
                  <a:lnTo>
                    <a:pt x="26465" y="692104"/>
                  </a:lnTo>
                  <a:lnTo>
                    <a:pt x="19049" y="690606"/>
                  </a:lnTo>
                  <a:close/>
                </a:path>
                <a:path w="3195954" h="1948179">
                  <a:moveTo>
                    <a:pt x="19049" y="423906"/>
                  </a:moveTo>
                  <a:lnTo>
                    <a:pt x="11634" y="425404"/>
                  </a:lnTo>
                  <a:lnTo>
                    <a:pt x="5579" y="429486"/>
                  </a:lnTo>
                  <a:lnTo>
                    <a:pt x="1497" y="435541"/>
                  </a:lnTo>
                  <a:lnTo>
                    <a:pt x="0" y="442956"/>
                  </a:lnTo>
                  <a:lnTo>
                    <a:pt x="0" y="557256"/>
                  </a:lnTo>
                  <a:lnTo>
                    <a:pt x="1497" y="564671"/>
                  </a:lnTo>
                  <a:lnTo>
                    <a:pt x="5579" y="570727"/>
                  </a:lnTo>
                  <a:lnTo>
                    <a:pt x="11634" y="574809"/>
                  </a:lnTo>
                  <a:lnTo>
                    <a:pt x="19049" y="576306"/>
                  </a:lnTo>
                  <a:lnTo>
                    <a:pt x="26465" y="574809"/>
                  </a:lnTo>
                  <a:lnTo>
                    <a:pt x="32520" y="570727"/>
                  </a:lnTo>
                  <a:lnTo>
                    <a:pt x="36602" y="564671"/>
                  </a:lnTo>
                  <a:lnTo>
                    <a:pt x="38100" y="557256"/>
                  </a:lnTo>
                  <a:lnTo>
                    <a:pt x="38100" y="442956"/>
                  </a:lnTo>
                  <a:lnTo>
                    <a:pt x="36602" y="435541"/>
                  </a:lnTo>
                  <a:lnTo>
                    <a:pt x="32520" y="429486"/>
                  </a:lnTo>
                  <a:lnTo>
                    <a:pt x="26465" y="425404"/>
                  </a:lnTo>
                  <a:lnTo>
                    <a:pt x="19049" y="423906"/>
                  </a:lnTo>
                  <a:close/>
                </a:path>
                <a:path w="3195954" h="1948179">
                  <a:moveTo>
                    <a:pt x="19049" y="157206"/>
                  </a:moveTo>
                  <a:lnTo>
                    <a:pt x="11634" y="158704"/>
                  </a:lnTo>
                  <a:lnTo>
                    <a:pt x="5579" y="162786"/>
                  </a:lnTo>
                  <a:lnTo>
                    <a:pt x="1497" y="168841"/>
                  </a:lnTo>
                  <a:lnTo>
                    <a:pt x="0" y="176256"/>
                  </a:lnTo>
                  <a:lnTo>
                    <a:pt x="0" y="290556"/>
                  </a:lnTo>
                  <a:lnTo>
                    <a:pt x="1497" y="297971"/>
                  </a:lnTo>
                  <a:lnTo>
                    <a:pt x="5579" y="304027"/>
                  </a:lnTo>
                  <a:lnTo>
                    <a:pt x="11634" y="308109"/>
                  </a:lnTo>
                  <a:lnTo>
                    <a:pt x="19049" y="309606"/>
                  </a:lnTo>
                  <a:lnTo>
                    <a:pt x="26465" y="308109"/>
                  </a:lnTo>
                  <a:lnTo>
                    <a:pt x="32520" y="304027"/>
                  </a:lnTo>
                  <a:lnTo>
                    <a:pt x="36602" y="297971"/>
                  </a:lnTo>
                  <a:lnTo>
                    <a:pt x="38100" y="290556"/>
                  </a:lnTo>
                  <a:lnTo>
                    <a:pt x="38100" y="176256"/>
                  </a:lnTo>
                  <a:lnTo>
                    <a:pt x="36602" y="168841"/>
                  </a:lnTo>
                  <a:lnTo>
                    <a:pt x="32520" y="162786"/>
                  </a:lnTo>
                  <a:lnTo>
                    <a:pt x="26465" y="158704"/>
                  </a:lnTo>
                  <a:lnTo>
                    <a:pt x="19049" y="157206"/>
                  </a:lnTo>
                  <a:close/>
                </a:path>
                <a:path w="3195954" h="1948179">
                  <a:moveTo>
                    <a:pt x="128542" y="0"/>
                  </a:moveTo>
                  <a:lnTo>
                    <a:pt x="0" y="0"/>
                  </a:lnTo>
                  <a:lnTo>
                    <a:pt x="0" y="23856"/>
                  </a:lnTo>
                  <a:lnTo>
                    <a:pt x="1497" y="31271"/>
                  </a:lnTo>
                  <a:lnTo>
                    <a:pt x="5579" y="37327"/>
                  </a:lnTo>
                  <a:lnTo>
                    <a:pt x="11634" y="41409"/>
                  </a:lnTo>
                  <a:lnTo>
                    <a:pt x="19049" y="42906"/>
                  </a:lnTo>
                  <a:lnTo>
                    <a:pt x="26465" y="41409"/>
                  </a:lnTo>
                  <a:lnTo>
                    <a:pt x="31374" y="38100"/>
                  </a:lnTo>
                  <a:lnTo>
                    <a:pt x="19049" y="38100"/>
                  </a:lnTo>
                  <a:lnTo>
                    <a:pt x="38100" y="19050"/>
                  </a:lnTo>
                  <a:lnTo>
                    <a:pt x="147592" y="19050"/>
                  </a:lnTo>
                  <a:lnTo>
                    <a:pt x="146095" y="11635"/>
                  </a:lnTo>
                  <a:lnTo>
                    <a:pt x="142013" y="5579"/>
                  </a:lnTo>
                  <a:lnTo>
                    <a:pt x="135958" y="1497"/>
                  </a:lnTo>
                  <a:lnTo>
                    <a:pt x="128542" y="0"/>
                  </a:lnTo>
                  <a:close/>
                </a:path>
                <a:path w="3195954" h="1948179">
                  <a:moveTo>
                    <a:pt x="38100" y="19050"/>
                  </a:moveTo>
                  <a:lnTo>
                    <a:pt x="19049" y="38100"/>
                  </a:lnTo>
                  <a:lnTo>
                    <a:pt x="31374" y="38100"/>
                  </a:lnTo>
                  <a:lnTo>
                    <a:pt x="32520" y="37327"/>
                  </a:lnTo>
                  <a:lnTo>
                    <a:pt x="36602" y="31271"/>
                  </a:lnTo>
                  <a:lnTo>
                    <a:pt x="38100" y="23856"/>
                  </a:lnTo>
                  <a:lnTo>
                    <a:pt x="38100" y="19050"/>
                  </a:lnTo>
                  <a:close/>
                </a:path>
                <a:path w="3195954" h="1948179">
                  <a:moveTo>
                    <a:pt x="147592" y="19050"/>
                  </a:moveTo>
                  <a:lnTo>
                    <a:pt x="38100" y="19050"/>
                  </a:lnTo>
                  <a:lnTo>
                    <a:pt x="38100" y="23856"/>
                  </a:lnTo>
                  <a:lnTo>
                    <a:pt x="36602" y="31271"/>
                  </a:lnTo>
                  <a:lnTo>
                    <a:pt x="32520" y="37327"/>
                  </a:lnTo>
                  <a:lnTo>
                    <a:pt x="31374" y="38100"/>
                  </a:lnTo>
                  <a:lnTo>
                    <a:pt x="128542" y="38100"/>
                  </a:lnTo>
                  <a:lnTo>
                    <a:pt x="135958" y="36602"/>
                  </a:lnTo>
                  <a:lnTo>
                    <a:pt x="142013" y="32520"/>
                  </a:lnTo>
                  <a:lnTo>
                    <a:pt x="146095" y="26464"/>
                  </a:lnTo>
                  <a:lnTo>
                    <a:pt x="147592" y="19050"/>
                  </a:lnTo>
                  <a:close/>
                </a:path>
                <a:path w="3195954" h="1948179">
                  <a:moveTo>
                    <a:pt x="395242" y="0"/>
                  </a:moveTo>
                  <a:lnTo>
                    <a:pt x="280942" y="0"/>
                  </a:lnTo>
                  <a:lnTo>
                    <a:pt x="273527" y="1497"/>
                  </a:lnTo>
                  <a:lnTo>
                    <a:pt x="267472" y="5579"/>
                  </a:lnTo>
                  <a:lnTo>
                    <a:pt x="263390" y="11635"/>
                  </a:lnTo>
                  <a:lnTo>
                    <a:pt x="261892" y="19050"/>
                  </a:lnTo>
                  <a:lnTo>
                    <a:pt x="263390" y="26464"/>
                  </a:lnTo>
                  <a:lnTo>
                    <a:pt x="267472" y="32520"/>
                  </a:lnTo>
                  <a:lnTo>
                    <a:pt x="273527" y="36602"/>
                  </a:lnTo>
                  <a:lnTo>
                    <a:pt x="280942" y="38100"/>
                  </a:lnTo>
                  <a:lnTo>
                    <a:pt x="395242" y="38100"/>
                  </a:lnTo>
                  <a:lnTo>
                    <a:pt x="402658" y="36602"/>
                  </a:lnTo>
                  <a:lnTo>
                    <a:pt x="408713" y="32520"/>
                  </a:lnTo>
                  <a:lnTo>
                    <a:pt x="412795" y="26464"/>
                  </a:lnTo>
                  <a:lnTo>
                    <a:pt x="414292" y="19050"/>
                  </a:lnTo>
                  <a:lnTo>
                    <a:pt x="412795" y="11635"/>
                  </a:lnTo>
                  <a:lnTo>
                    <a:pt x="408713" y="5579"/>
                  </a:lnTo>
                  <a:lnTo>
                    <a:pt x="402658" y="1497"/>
                  </a:lnTo>
                  <a:lnTo>
                    <a:pt x="395242" y="0"/>
                  </a:lnTo>
                  <a:close/>
                </a:path>
                <a:path w="3195954" h="1948179">
                  <a:moveTo>
                    <a:pt x="661942" y="0"/>
                  </a:moveTo>
                  <a:lnTo>
                    <a:pt x="547642" y="0"/>
                  </a:lnTo>
                  <a:lnTo>
                    <a:pt x="540227" y="1497"/>
                  </a:lnTo>
                  <a:lnTo>
                    <a:pt x="534172" y="5579"/>
                  </a:lnTo>
                  <a:lnTo>
                    <a:pt x="530090" y="11635"/>
                  </a:lnTo>
                  <a:lnTo>
                    <a:pt x="528592" y="19050"/>
                  </a:lnTo>
                  <a:lnTo>
                    <a:pt x="530090" y="26464"/>
                  </a:lnTo>
                  <a:lnTo>
                    <a:pt x="534172" y="32520"/>
                  </a:lnTo>
                  <a:lnTo>
                    <a:pt x="540227" y="36602"/>
                  </a:lnTo>
                  <a:lnTo>
                    <a:pt x="547642" y="38100"/>
                  </a:lnTo>
                  <a:lnTo>
                    <a:pt x="661942" y="38100"/>
                  </a:lnTo>
                  <a:lnTo>
                    <a:pt x="669358" y="36602"/>
                  </a:lnTo>
                  <a:lnTo>
                    <a:pt x="675413" y="32520"/>
                  </a:lnTo>
                  <a:lnTo>
                    <a:pt x="679495" y="26464"/>
                  </a:lnTo>
                  <a:lnTo>
                    <a:pt x="680992" y="19050"/>
                  </a:lnTo>
                  <a:lnTo>
                    <a:pt x="679495" y="11635"/>
                  </a:lnTo>
                  <a:lnTo>
                    <a:pt x="675413" y="5579"/>
                  </a:lnTo>
                  <a:lnTo>
                    <a:pt x="669358" y="1497"/>
                  </a:lnTo>
                  <a:lnTo>
                    <a:pt x="661942" y="0"/>
                  </a:lnTo>
                  <a:close/>
                </a:path>
                <a:path w="3195954" h="1948179">
                  <a:moveTo>
                    <a:pt x="928642" y="0"/>
                  </a:moveTo>
                  <a:lnTo>
                    <a:pt x="814342" y="0"/>
                  </a:lnTo>
                  <a:lnTo>
                    <a:pt x="806927" y="1497"/>
                  </a:lnTo>
                  <a:lnTo>
                    <a:pt x="800872" y="5579"/>
                  </a:lnTo>
                  <a:lnTo>
                    <a:pt x="796790" y="11635"/>
                  </a:lnTo>
                  <a:lnTo>
                    <a:pt x="795292" y="19050"/>
                  </a:lnTo>
                  <a:lnTo>
                    <a:pt x="796790" y="26464"/>
                  </a:lnTo>
                  <a:lnTo>
                    <a:pt x="800872" y="32520"/>
                  </a:lnTo>
                  <a:lnTo>
                    <a:pt x="806927" y="36602"/>
                  </a:lnTo>
                  <a:lnTo>
                    <a:pt x="814342" y="38100"/>
                  </a:lnTo>
                  <a:lnTo>
                    <a:pt x="928642" y="38100"/>
                  </a:lnTo>
                  <a:lnTo>
                    <a:pt x="936058" y="36602"/>
                  </a:lnTo>
                  <a:lnTo>
                    <a:pt x="942113" y="32520"/>
                  </a:lnTo>
                  <a:lnTo>
                    <a:pt x="946195" y="26464"/>
                  </a:lnTo>
                  <a:lnTo>
                    <a:pt x="947692" y="19050"/>
                  </a:lnTo>
                  <a:lnTo>
                    <a:pt x="946195" y="11635"/>
                  </a:lnTo>
                  <a:lnTo>
                    <a:pt x="942113" y="5579"/>
                  </a:lnTo>
                  <a:lnTo>
                    <a:pt x="936058" y="1497"/>
                  </a:lnTo>
                  <a:lnTo>
                    <a:pt x="928642" y="0"/>
                  </a:lnTo>
                  <a:close/>
                </a:path>
                <a:path w="3195954" h="1948179">
                  <a:moveTo>
                    <a:pt x="1195343" y="0"/>
                  </a:moveTo>
                  <a:lnTo>
                    <a:pt x="1081042" y="0"/>
                  </a:lnTo>
                  <a:lnTo>
                    <a:pt x="1073627" y="1497"/>
                  </a:lnTo>
                  <a:lnTo>
                    <a:pt x="1067572" y="5579"/>
                  </a:lnTo>
                  <a:lnTo>
                    <a:pt x="1063490" y="11635"/>
                  </a:lnTo>
                  <a:lnTo>
                    <a:pt x="1061992" y="19050"/>
                  </a:lnTo>
                  <a:lnTo>
                    <a:pt x="1063490" y="26464"/>
                  </a:lnTo>
                  <a:lnTo>
                    <a:pt x="1067572" y="32520"/>
                  </a:lnTo>
                  <a:lnTo>
                    <a:pt x="1073627" y="36602"/>
                  </a:lnTo>
                  <a:lnTo>
                    <a:pt x="1081042" y="38100"/>
                  </a:lnTo>
                  <a:lnTo>
                    <a:pt x="1195343" y="38100"/>
                  </a:lnTo>
                  <a:lnTo>
                    <a:pt x="1202758" y="36602"/>
                  </a:lnTo>
                  <a:lnTo>
                    <a:pt x="1208813" y="32520"/>
                  </a:lnTo>
                  <a:lnTo>
                    <a:pt x="1212896" y="26464"/>
                  </a:lnTo>
                  <a:lnTo>
                    <a:pt x="1214393" y="19050"/>
                  </a:lnTo>
                  <a:lnTo>
                    <a:pt x="1212896" y="11635"/>
                  </a:lnTo>
                  <a:lnTo>
                    <a:pt x="1208813" y="5579"/>
                  </a:lnTo>
                  <a:lnTo>
                    <a:pt x="1202758" y="1497"/>
                  </a:lnTo>
                  <a:lnTo>
                    <a:pt x="1195343" y="0"/>
                  </a:lnTo>
                  <a:close/>
                </a:path>
                <a:path w="3195954" h="1948179">
                  <a:moveTo>
                    <a:pt x="1462043" y="0"/>
                  </a:moveTo>
                  <a:lnTo>
                    <a:pt x="1347743" y="0"/>
                  </a:lnTo>
                  <a:lnTo>
                    <a:pt x="1340328" y="1497"/>
                  </a:lnTo>
                  <a:lnTo>
                    <a:pt x="1334272" y="5579"/>
                  </a:lnTo>
                  <a:lnTo>
                    <a:pt x="1330190" y="11635"/>
                  </a:lnTo>
                  <a:lnTo>
                    <a:pt x="1328693" y="19050"/>
                  </a:lnTo>
                  <a:lnTo>
                    <a:pt x="1330190" y="26464"/>
                  </a:lnTo>
                  <a:lnTo>
                    <a:pt x="1334272" y="32520"/>
                  </a:lnTo>
                  <a:lnTo>
                    <a:pt x="1340328" y="36602"/>
                  </a:lnTo>
                  <a:lnTo>
                    <a:pt x="1347743" y="38100"/>
                  </a:lnTo>
                  <a:lnTo>
                    <a:pt x="1462043" y="38100"/>
                  </a:lnTo>
                  <a:lnTo>
                    <a:pt x="1469458" y="36602"/>
                  </a:lnTo>
                  <a:lnTo>
                    <a:pt x="1475513" y="32520"/>
                  </a:lnTo>
                  <a:lnTo>
                    <a:pt x="1479596" y="26464"/>
                  </a:lnTo>
                  <a:lnTo>
                    <a:pt x="1481093" y="19050"/>
                  </a:lnTo>
                  <a:lnTo>
                    <a:pt x="1479596" y="11635"/>
                  </a:lnTo>
                  <a:lnTo>
                    <a:pt x="1475513" y="5579"/>
                  </a:lnTo>
                  <a:lnTo>
                    <a:pt x="1469458" y="1497"/>
                  </a:lnTo>
                  <a:lnTo>
                    <a:pt x="1462043" y="0"/>
                  </a:lnTo>
                  <a:close/>
                </a:path>
                <a:path w="3195954" h="1948179">
                  <a:moveTo>
                    <a:pt x="1728743" y="0"/>
                  </a:moveTo>
                  <a:lnTo>
                    <a:pt x="1614443" y="0"/>
                  </a:lnTo>
                  <a:lnTo>
                    <a:pt x="1607028" y="1497"/>
                  </a:lnTo>
                  <a:lnTo>
                    <a:pt x="1600972" y="5579"/>
                  </a:lnTo>
                  <a:lnTo>
                    <a:pt x="1596890" y="11635"/>
                  </a:lnTo>
                  <a:lnTo>
                    <a:pt x="1595393" y="19050"/>
                  </a:lnTo>
                  <a:lnTo>
                    <a:pt x="1596890" y="26464"/>
                  </a:lnTo>
                  <a:lnTo>
                    <a:pt x="1600972" y="32520"/>
                  </a:lnTo>
                  <a:lnTo>
                    <a:pt x="1607028" y="36602"/>
                  </a:lnTo>
                  <a:lnTo>
                    <a:pt x="1614443" y="38100"/>
                  </a:lnTo>
                  <a:lnTo>
                    <a:pt x="1728743" y="38100"/>
                  </a:lnTo>
                  <a:lnTo>
                    <a:pt x="1736158" y="36602"/>
                  </a:lnTo>
                  <a:lnTo>
                    <a:pt x="1742213" y="32520"/>
                  </a:lnTo>
                  <a:lnTo>
                    <a:pt x="1746296" y="26464"/>
                  </a:lnTo>
                  <a:lnTo>
                    <a:pt x="1747793" y="19050"/>
                  </a:lnTo>
                  <a:lnTo>
                    <a:pt x="1746296" y="11635"/>
                  </a:lnTo>
                  <a:lnTo>
                    <a:pt x="1742213" y="5579"/>
                  </a:lnTo>
                  <a:lnTo>
                    <a:pt x="1736158" y="1497"/>
                  </a:lnTo>
                  <a:lnTo>
                    <a:pt x="1728743" y="0"/>
                  </a:lnTo>
                  <a:close/>
                </a:path>
                <a:path w="3195954" h="1948179">
                  <a:moveTo>
                    <a:pt x="1995443" y="0"/>
                  </a:moveTo>
                  <a:lnTo>
                    <a:pt x="1881143" y="0"/>
                  </a:lnTo>
                  <a:lnTo>
                    <a:pt x="1873728" y="1497"/>
                  </a:lnTo>
                  <a:lnTo>
                    <a:pt x="1867672" y="5579"/>
                  </a:lnTo>
                  <a:lnTo>
                    <a:pt x="1863590" y="11635"/>
                  </a:lnTo>
                  <a:lnTo>
                    <a:pt x="1862093" y="19050"/>
                  </a:lnTo>
                  <a:lnTo>
                    <a:pt x="1863590" y="26464"/>
                  </a:lnTo>
                  <a:lnTo>
                    <a:pt x="1867672" y="32520"/>
                  </a:lnTo>
                  <a:lnTo>
                    <a:pt x="1873728" y="36602"/>
                  </a:lnTo>
                  <a:lnTo>
                    <a:pt x="1881143" y="38100"/>
                  </a:lnTo>
                  <a:lnTo>
                    <a:pt x="1995443" y="38100"/>
                  </a:lnTo>
                  <a:lnTo>
                    <a:pt x="2002858" y="36602"/>
                  </a:lnTo>
                  <a:lnTo>
                    <a:pt x="2008913" y="32520"/>
                  </a:lnTo>
                  <a:lnTo>
                    <a:pt x="2012996" y="26464"/>
                  </a:lnTo>
                  <a:lnTo>
                    <a:pt x="2014493" y="19050"/>
                  </a:lnTo>
                  <a:lnTo>
                    <a:pt x="2012996" y="11635"/>
                  </a:lnTo>
                  <a:lnTo>
                    <a:pt x="2008913" y="5579"/>
                  </a:lnTo>
                  <a:lnTo>
                    <a:pt x="2002858" y="1497"/>
                  </a:lnTo>
                  <a:lnTo>
                    <a:pt x="1995443" y="0"/>
                  </a:lnTo>
                  <a:close/>
                </a:path>
                <a:path w="3195954" h="1948179">
                  <a:moveTo>
                    <a:pt x="2262143" y="0"/>
                  </a:moveTo>
                  <a:lnTo>
                    <a:pt x="2147843" y="0"/>
                  </a:lnTo>
                  <a:lnTo>
                    <a:pt x="2140428" y="1497"/>
                  </a:lnTo>
                  <a:lnTo>
                    <a:pt x="2134372" y="5579"/>
                  </a:lnTo>
                  <a:lnTo>
                    <a:pt x="2130290" y="11635"/>
                  </a:lnTo>
                  <a:lnTo>
                    <a:pt x="2128793" y="19050"/>
                  </a:lnTo>
                  <a:lnTo>
                    <a:pt x="2130290" y="26464"/>
                  </a:lnTo>
                  <a:lnTo>
                    <a:pt x="2134372" y="32520"/>
                  </a:lnTo>
                  <a:lnTo>
                    <a:pt x="2140428" y="36602"/>
                  </a:lnTo>
                  <a:lnTo>
                    <a:pt x="2147843" y="38100"/>
                  </a:lnTo>
                  <a:lnTo>
                    <a:pt x="2262143" y="38100"/>
                  </a:lnTo>
                  <a:lnTo>
                    <a:pt x="2269558" y="36602"/>
                  </a:lnTo>
                  <a:lnTo>
                    <a:pt x="2275613" y="32520"/>
                  </a:lnTo>
                  <a:lnTo>
                    <a:pt x="2279696" y="26464"/>
                  </a:lnTo>
                  <a:lnTo>
                    <a:pt x="2281193" y="19050"/>
                  </a:lnTo>
                  <a:lnTo>
                    <a:pt x="2279696" y="11635"/>
                  </a:lnTo>
                  <a:lnTo>
                    <a:pt x="2275613" y="5579"/>
                  </a:lnTo>
                  <a:lnTo>
                    <a:pt x="2269558" y="1497"/>
                  </a:lnTo>
                  <a:lnTo>
                    <a:pt x="2262143" y="0"/>
                  </a:lnTo>
                  <a:close/>
                </a:path>
                <a:path w="3195954" h="1948179">
                  <a:moveTo>
                    <a:pt x="2528843" y="0"/>
                  </a:moveTo>
                  <a:lnTo>
                    <a:pt x="2414543" y="0"/>
                  </a:lnTo>
                  <a:lnTo>
                    <a:pt x="2407128" y="1497"/>
                  </a:lnTo>
                  <a:lnTo>
                    <a:pt x="2401072" y="5579"/>
                  </a:lnTo>
                  <a:lnTo>
                    <a:pt x="2396990" y="11635"/>
                  </a:lnTo>
                  <a:lnTo>
                    <a:pt x="2395493" y="19050"/>
                  </a:lnTo>
                  <a:lnTo>
                    <a:pt x="2396990" y="26464"/>
                  </a:lnTo>
                  <a:lnTo>
                    <a:pt x="2401072" y="32520"/>
                  </a:lnTo>
                  <a:lnTo>
                    <a:pt x="2407128" y="36602"/>
                  </a:lnTo>
                  <a:lnTo>
                    <a:pt x="2414543" y="38100"/>
                  </a:lnTo>
                  <a:lnTo>
                    <a:pt x="2528843" y="38100"/>
                  </a:lnTo>
                  <a:lnTo>
                    <a:pt x="2536258" y="36602"/>
                  </a:lnTo>
                  <a:lnTo>
                    <a:pt x="2542313" y="32520"/>
                  </a:lnTo>
                  <a:lnTo>
                    <a:pt x="2546396" y="26464"/>
                  </a:lnTo>
                  <a:lnTo>
                    <a:pt x="2547893" y="19050"/>
                  </a:lnTo>
                  <a:lnTo>
                    <a:pt x="2546396" y="11635"/>
                  </a:lnTo>
                  <a:lnTo>
                    <a:pt x="2542313" y="5579"/>
                  </a:lnTo>
                  <a:lnTo>
                    <a:pt x="2536258" y="1497"/>
                  </a:lnTo>
                  <a:lnTo>
                    <a:pt x="2528843" y="0"/>
                  </a:lnTo>
                  <a:close/>
                </a:path>
                <a:path w="3195954" h="1948179">
                  <a:moveTo>
                    <a:pt x="2795543" y="0"/>
                  </a:moveTo>
                  <a:lnTo>
                    <a:pt x="2681243" y="0"/>
                  </a:lnTo>
                  <a:lnTo>
                    <a:pt x="2673828" y="1497"/>
                  </a:lnTo>
                  <a:lnTo>
                    <a:pt x="2667772" y="5579"/>
                  </a:lnTo>
                  <a:lnTo>
                    <a:pt x="2663690" y="11635"/>
                  </a:lnTo>
                  <a:lnTo>
                    <a:pt x="2662193" y="19050"/>
                  </a:lnTo>
                  <a:lnTo>
                    <a:pt x="2663690" y="26464"/>
                  </a:lnTo>
                  <a:lnTo>
                    <a:pt x="2667772" y="32520"/>
                  </a:lnTo>
                  <a:lnTo>
                    <a:pt x="2673828" y="36602"/>
                  </a:lnTo>
                  <a:lnTo>
                    <a:pt x="2681243" y="38100"/>
                  </a:lnTo>
                  <a:lnTo>
                    <a:pt x="2795543" y="38100"/>
                  </a:lnTo>
                  <a:lnTo>
                    <a:pt x="2802958" y="36602"/>
                  </a:lnTo>
                  <a:lnTo>
                    <a:pt x="2809013" y="32520"/>
                  </a:lnTo>
                  <a:lnTo>
                    <a:pt x="2813096" y="26464"/>
                  </a:lnTo>
                  <a:lnTo>
                    <a:pt x="2814593" y="19050"/>
                  </a:lnTo>
                  <a:lnTo>
                    <a:pt x="2813096" y="11635"/>
                  </a:lnTo>
                  <a:lnTo>
                    <a:pt x="2809013" y="5579"/>
                  </a:lnTo>
                  <a:lnTo>
                    <a:pt x="2802958" y="1497"/>
                  </a:lnTo>
                  <a:lnTo>
                    <a:pt x="2795543" y="0"/>
                  </a:lnTo>
                  <a:close/>
                </a:path>
                <a:path w="3195954" h="1948179">
                  <a:moveTo>
                    <a:pt x="3062243" y="0"/>
                  </a:moveTo>
                  <a:lnTo>
                    <a:pt x="2947943" y="0"/>
                  </a:lnTo>
                  <a:lnTo>
                    <a:pt x="2940528" y="1497"/>
                  </a:lnTo>
                  <a:lnTo>
                    <a:pt x="2934472" y="5579"/>
                  </a:lnTo>
                  <a:lnTo>
                    <a:pt x="2930390" y="11635"/>
                  </a:lnTo>
                  <a:lnTo>
                    <a:pt x="2928893" y="19050"/>
                  </a:lnTo>
                  <a:lnTo>
                    <a:pt x="2930390" y="26464"/>
                  </a:lnTo>
                  <a:lnTo>
                    <a:pt x="2934472" y="32520"/>
                  </a:lnTo>
                  <a:lnTo>
                    <a:pt x="2940528" y="36602"/>
                  </a:lnTo>
                  <a:lnTo>
                    <a:pt x="2947943" y="38100"/>
                  </a:lnTo>
                  <a:lnTo>
                    <a:pt x="3062243" y="38100"/>
                  </a:lnTo>
                  <a:lnTo>
                    <a:pt x="3069658" y="36602"/>
                  </a:lnTo>
                  <a:lnTo>
                    <a:pt x="3075713" y="32520"/>
                  </a:lnTo>
                  <a:lnTo>
                    <a:pt x="3079796" y="26464"/>
                  </a:lnTo>
                  <a:lnTo>
                    <a:pt x="3081293" y="19050"/>
                  </a:lnTo>
                  <a:lnTo>
                    <a:pt x="3079796" y="11635"/>
                  </a:lnTo>
                  <a:lnTo>
                    <a:pt x="3075713" y="5579"/>
                  </a:lnTo>
                  <a:lnTo>
                    <a:pt x="3069658" y="1497"/>
                  </a:lnTo>
                  <a:lnTo>
                    <a:pt x="3062243" y="0"/>
                  </a:lnTo>
                  <a:close/>
                </a:path>
                <a:path w="3195954" h="1948179">
                  <a:moveTo>
                    <a:pt x="3176765" y="37877"/>
                  </a:moveTo>
                  <a:lnTo>
                    <a:pt x="3169350" y="39374"/>
                  </a:lnTo>
                  <a:lnTo>
                    <a:pt x="3163295" y="43457"/>
                  </a:lnTo>
                  <a:lnTo>
                    <a:pt x="3159212" y="49512"/>
                  </a:lnTo>
                  <a:lnTo>
                    <a:pt x="3157715" y="56927"/>
                  </a:lnTo>
                  <a:lnTo>
                    <a:pt x="3157715" y="171227"/>
                  </a:lnTo>
                  <a:lnTo>
                    <a:pt x="3159212" y="178642"/>
                  </a:lnTo>
                  <a:lnTo>
                    <a:pt x="3163295" y="184698"/>
                  </a:lnTo>
                  <a:lnTo>
                    <a:pt x="3169350" y="188780"/>
                  </a:lnTo>
                  <a:lnTo>
                    <a:pt x="3176765" y="190277"/>
                  </a:lnTo>
                  <a:lnTo>
                    <a:pt x="3184180" y="188780"/>
                  </a:lnTo>
                  <a:lnTo>
                    <a:pt x="3190236" y="184698"/>
                  </a:lnTo>
                  <a:lnTo>
                    <a:pt x="3194318" y="178642"/>
                  </a:lnTo>
                  <a:lnTo>
                    <a:pt x="3195815" y="171227"/>
                  </a:lnTo>
                  <a:lnTo>
                    <a:pt x="3195815" y="56927"/>
                  </a:lnTo>
                  <a:lnTo>
                    <a:pt x="3194318" y="49512"/>
                  </a:lnTo>
                  <a:lnTo>
                    <a:pt x="3190236" y="43457"/>
                  </a:lnTo>
                  <a:lnTo>
                    <a:pt x="3184180" y="39374"/>
                  </a:lnTo>
                  <a:lnTo>
                    <a:pt x="3176765" y="37877"/>
                  </a:lnTo>
                  <a:close/>
                </a:path>
                <a:path w="3195954" h="1948179">
                  <a:moveTo>
                    <a:pt x="3176765" y="304577"/>
                  </a:moveTo>
                  <a:lnTo>
                    <a:pt x="3169350" y="306074"/>
                  </a:lnTo>
                  <a:lnTo>
                    <a:pt x="3163295" y="310157"/>
                  </a:lnTo>
                  <a:lnTo>
                    <a:pt x="3159212" y="316212"/>
                  </a:lnTo>
                  <a:lnTo>
                    <a:pt x="3157715" y="323627"/>
                  </a:lnTo>
                  <a:lnTo>
                    <a:pt x="3157715" y="437927"/>
                  </a:lnTo>
                  <a:lnTo>
                    <a:pt x="3159212" y="445342"/>
                  </a:lnTo>
                  <a:lnTo>
                    <a:pt x="3163295" y="451398"/>
                  </a:lnTo>
                  <a:lnTo>
                    <a:pt x="3169350" y="455480"/>
                  </a:lnTo>
                  <a:lnTo>
                    <a:pt x="3176765" y="456977"/>
                  </a:lnTo>
                  <a:lnTo>
                    <a:pt x="3184180" y="455480"/>
                  </a:lnTo>
                  <a:lnTo>
                    <a:pt x="3190236" y="451398"/>
                  </a:lnTo>
                  <a:lnTo>
                    <a:pt x="3194318" y="445342"/>
                  </a:lnTo>
                  <a:lnTo>
                    <a:pt x="3195815" y="437927"/>
                  </a:lnTo>
                  <a:lnTo>
                    <a:pt x="3195815" y="323627"/>
                  </a:lnTo>
                  <a:lnTo>
                    <a:pt x="3194318" y="316212"/>
                  </a:lnTo>
                  <a:lnTo>
                    <a:pt x="3190236" y="310157"/>
                  </a:lnTo>
                  <a:lnTo>
                    <a:pt x="3184180" y="306074"/>
                  </a:lnTo>
                  <a:lnTo>
                    <a:pt x="3176765" y="304577"/>
                  </a:lnTo>
                  <a:close/>
                </a:path>
                <a:path w="3195954" h="1948179">
                  <a:moveTo>
                    <a:pt x="3176765" y="571277"/>
                  </a:moveTo>
                  <a:lnTo>
                    <a:pt x="3169350" y="572774"/>
                  </a:lnTo>
                  <a:lnTo>
                    <a:pt x="3163295" y="576857"/>
                  </a:lnTo>
                  <a:lnTo>
                    <a:pt x="3159212" y="582912"/>
                  </a:lnTo>
                  <a:lnTo>
                    <a:pt x="3157715" y="590327"/>
                  </a:lnTo>
                  <a:lnTo>
                    <a:pt x="3157715" y="704627"/>
                  </a:lnTo>
                  <a:lnTo>
                    <a:pt x="3159212" y="712042"/>
                  </a:lnTo>
                  <a:lnTo>
                    <a:pt x="3163295" y="718098"/>
                  </a:lnTo>
                  <a:lnTo>
                    <a:pt x="3169350" y="722180"/>
                  </a:lnTo>
                  <a:lnTo>
                    <a:pt x="3176765" y="723677"/>
                  </a:lnTo>
                  <a:lnTo>
                    <a:pt x="3184180" y="722180"/>
                  </a:lnTo>
                  <a:lnTo>
                    <a:pt x="3190236" y="718098"/>
                  </a:lnTo>
                  <a:lnTo>
                    <a:pt x="3194318" y="712042"/>
                  </a:lnTo>
                  <a:lnTo>
                    <a:pt x="3195815" y="704627"/>
                  </a:lnTo>
                  <a:lnTo>
                    <a:pt x="3195815" y="590327"/>
                  </a:lnTo>
                  <a:lnTo>
                    <a:pt x="3194318" y="582912"/>
                  </a:lnTo>
                  <a:lnTo>
                    <a:pt x="3190236" y="576857"/>
                  </a:lnTo>
                  <a:lnTo>
                    <a:pt x="3184180" y="572774"/>
                  </a:lnTo>
                  <a:lnTo>
                    <a:pt x="3176765" y="571277"/>
                  </a:lnTo>
                  <a:close/>
                </a:path>
                <a:path w="3195954" h="1948179">
                  <a:moveTo>
                    <a:pt x="3176765" y="837977"/>
                  </a:moveTo>
                  <a:lnTo>
                    <a:pt x="3169350" y="839474"/>
                  </a:lnTo>
                  <a:lnTo>
                    <a:pt x="3163295" y="843557"/>
                  </a:lnTo>
                  <a:lnTo>
                    <a:pt x="3159212" y="849612"/>
                  </a:lnTo>
                  <a:lnTo>
                    <a:pt x="3157715" y="857027"/>
                  </a:lnTo>
                  <a:lnTo>
                    <a:pt x="3157715" y="971327"/>
                  </a:lnTo>
                  <a:lnTo>
                    <a:pt x="3159212" y="978742"/>
                  </a:lnTo>
                  <a:lnTo>
                    <a:pt x="3163295" y="984798"/>
                  </a:lnTo>
                  <a:lnTo>
                    <a:pt x="3169350" y="988880"/>
                  </a:lnTo>
                  <a:lnTo>
                    <a:pt x="3176765" y="990377"/>
                  </a:lnTo>
                  <a:lnTo>
                    <a:pt x="3184180" y="988880"/>
                  </a:lnTo>
                  <a:lnTo>
                    <a:pt x="3190236" y="984798"/>
                  </a:lnTo>
                  <a:lnTo>
                    <a:pt x="3194318" y="978742"/>
                  </a:lnTo>
                  <a:lnTo>
                    <a:pt x="3195815" y="971327"/>
                  </a:lnTo>
                  <a:lnTo>
                    <a:pt x="3195815" y="857027"/>
                  </a:lnTo>
                  <a:lnTo>
                    <a:pt x="3194318" y="849612"/>
                  </a:lnTo>
                  <a:lnTo>
                    <a:pt x="3190236" y="843557"/>
                  </a:lnTo>
                  <a:lnTo>
                    <a:pt x="3184180" y="839474"/>
                  </a:lnTo>
                  <a:lnTo>
                    <a:pt x="3176765" y="837977"/>
                  </a:lnTo>
                  <a:close/>
                </a:path>
                <a:path w="3195954" h="1948179">
                  <a:moveTo>
                    <a:pt x="3176765" y="1104677"/>
                  </a:moveTo>
                  <a:lnTo>
                    <a:pt x="3169350" y="1106174"/>
                  </a:lnTo>
                  <a:lnTo>
                    <a:pt x="3163295" y="1110257"/>
                  </a:lnTo>
                  <a:lnTo>
                    <a:pt x="3159212" y="1116312"/>
                  </a:lnTo>
                  <a:lnTo>
                    <a:pt x="3157715" y="1123727"/>
                  </a:lnTo>
                  <a:lnTo>
                    <a:pt x="3157715" y="1238027"/>
                  </a:lnTo>
                  <a:lnTo>
                    <a:pt x="3159212" y="1245442"/>
                  </a:lnTo>
                  <a:lnTo>
                    <a:pt x="3163295" y="1251498"/>
                  </a:lnTo>
                  <a:lnTo>
                    <a:pt x="3169350" y="1255580"/>
                  </a:lnTo>
                  <a:lnTo>
                    <a:pt x="3176765" y="1257077"/>
                  </a:lnTo>
                  <a:lnTo>
                    <a:pt x="3184180" y="1255580"/>
                  </a:lnTo>
                  <a:lnTo>
                    <a:pt x="3190236" y="1251498"/>
                  </a:lnTo>
                  <a:lnTo>
                    <a:pt x="3194318" y="1245442"/>
                  </a:lnTo>
                  <a:lnTo>
                    <a:pt x="3195815" y="1238027"/>
                  </a:lnTo>
                  <a:lnTo>
                    <a:pt x="3195815" y="1123727"/>
                  </a:lnTo>
                  <a:lnTo>
                    <a:pt x="3194318" y="1116312"/>
                  </a:lnTo>
                  <a:lnTo>
                    <a:pt x="3190236" y="1110257"/>
                  </a:lnTo>
                  <a:lnTo>
                    <a:pt x="3184180" y="1106174"/>
                  </a:lnTo>
                  <a:lnTo>
                    <a:pt x="3176765" y="1104677"/>
                  </a:lnTo>
                  <a:close/>
                </a:path>
                <a:path w="3195954" h="1948179">
                  <a:moveTo>
                    <a:pt x="3176765" y="1371377"/>
                  </a:moveTo>
                  <a:lnTo>
                    <a:pt x="3169350" y="1372874"/>
                  </a:lnTo>
                  <a:lnTo>
                    <a:pt x="3163295" y="1376957"/>
                  </a:lnTo>
                  <a:lnTo>
                    <a:pt x="3159212" y="1383012"/>
                  </a:lnTo>
                  <a:lnTo>
                    <a:pt x="3157715" y="1390427"/>
                  </a:lnTo>
                  <a:lnTo>
                    <a:pt x="3157715" y="1504727"/>
                  </a:lnTo>
                  <a:lnTo>
                    <a:pt x="3159212" y="1512142"/>
                  </a:lnTo>
                  <a:lnTo>
                    <a:pt x="3163295" y="1518197"/>
                  </a:lnTo>
                  <a:lnTo>
                    <a:pt x="3169350" y="1522280"/>
                  </a:lnTo>
                  <a:lnTo>
                    <a:pt x="3176765" y="1523777"/>
                  </a:lnTo>
                  <a:lnTo>
                    <a:pt x="3184180" y="1522280"/>
                  </a:lnTo>
                  <a:lnTo>
                    <a:pt x="3190236" y="1518197"/>
                  </a:lnTo>
                  <a:lnTo>
                    <a:pt x="3194318" y="1512142"/>
                  </a:lnTo>
                  <a:lnTo>
                    <a:pt x="3195815" y="1504727"/>
                  </a:lnTo>
                  <a:lnTo>
                    <a:pt x="3195815" y="1390427"/>
                  </a:lnTo>
                  <a:lnTo>
                    <a:pt x="3194318" y="1383012"/>
                  </a:lnTo>
                  <a:lnTo>
                    <a:pt x="3190236" y="1376957"/>
                  </a:lnTo>
                  <a:lnTo>
                    <a:pt x="3184180" y="1372874"/>
                  </a:lnTo>
                  <a:lnTo>
                    <a:pt x="3176765" y="1371377"/>
                  </a:lnTo>
                  <a:close/>
                </a:path>
                <a:path w="3195954" h="1948179">
                  <a:moveTo>
                    <a:pt x="3176765" y="1638077"/>
                  </a:moveTo>
                  <a:lnTo>
                    <a:pt x="3169350" y="1639574"/>
                  </a:lnTo>
                  <a:lnTo>
                    <a:pt x="3163295" y="1643656"/>
                  </a:lnTo>
                  <a:lnTo>
                    <a:pt x="3159212" y="1649712"/>
                  </a:lnTo>
                  <a:lnTo>
                    <a:pt x="3157715" y="1657127"/>
                  </a:lnTo>
                  <a:lnTo>
                    <a:pt x="3157715" y="1771427"/>
                  </a:lnTo>
                  <a:lnTo>
                    <a:pt x="3159212" y="1778842"/>
                  </a:lnTo>
                  <a:lnTo>
                    <a:pt x="3163295" y="1784897"/>
                  </a:lnTo>
                  <a:lnTo>
                    <a:pt x="3169350" y="1788980"/>
                  </a:lnTo>
                  <a:lnTo>
                    <a:pt x="3176765" y="1790477"/>
                  </a:lnTo>
                  <a:lnTo>
                    <a:pt x="3184180" y="1788980"/>
                  </a:lnTo>
                  <a:lnTo>
                    <a:pt x="3190236" y="1784897"/>
                  </a:lnTo>
                  <a:lnTo>
                    <a:pt x="3194318" y="1778842"/>
                  </a:lnTo>
                  <a:lnTo>
                    <a:pt x="3195815" y="1771427"/>
                  </a:lnTo>
                  <a:lnTo>
                    <a:pt x="3195815" y="1657127"/>
                  </a:lnTo>
                  <a:lnTo>
                    <a:pt x="3194318" y="1649712"/>
                  </a:lnTo>
                  <a:lnTo>
                    <a:pt x="3190236" y="1643656"/>
                  </a:lnTo>
                  <a:lnTo>
                    <a:pt x="3184180" y="1639574"/>
                  </a:lnTo>
                  <a:lnTo>
                    <a:pt x="3176765" y="1638077"/>
                  </a:lnTo>
                  <a:close/>
                </a:path>
                <a:path w="3195954" h="1948179">
                  <a:moveTo>
                    <a:pt x="3164110" y="1909807"/>
                  </a:moveTo>
                  <a:lnTo>
                    <a:pt x="3067495" y="1909807"/>
                  </a:lnTo>
                  <a:lnTo>
                    <a:pt x="3060080" y="1911304"/>
                  </a:lnTo>
                  <a:lnTo>
                    <a:pt x="3054025" y="1915386"/>
                  </a:lnTo>
                  <a:lnTo>
                    <a:pt x="3049942" y="1921441"/>
                  </a:lnTo>
                  <a:lnTo>
                    <a:pt x="3048445" y="1928857"/>
                  </a:lnTo>
                  <a:lnTo>
                    <a:pt x="3049942" y="1936272"/>
                  </a:lnTo>
                  <a:lnTo>
                    <a:pt x="3054025" y="1942327"/>
                  </a:lnTo>
                  <a:lnTo>
                    <a:pt x="3060080" y="1946410"/>
                  </a:lnTo>
                  <a:lnTo>
                    <a:pt x="3067495" y="1947907"/>
                  </a:lnTo>
                  <a:lnTo>
                    <a:pt x="3195815" y="1947907"/>
                  </a:lnTo>
                  <a:lnTo>
                    <a:pt x="3195815" y="1928857"/>
                  </a:lnTo>
                  <a:lnTo>
                    <a:pt x="3157715" y="1928857"/>
                  </a:lnTo>
                  <a:lnTo>
                    <a:pt x="3157715" y="1923827"/>
                  </a:lnTo>
                  <a:lnTo>
                    <a:pt x="3159212" y="1916411"/>
                  </a:lnTo>
                  <a:lnTo>
                    <a:pt x="3163295" y="1910356"/>
                  </a:lnTo>
                  <a:lnTo>
                    <a:pt x="3164110" y="1909807"/>
                  </a:lnTo>
                  <a:close/>
                </a:path>
                <a:path w="3195954" h="1948179">
                  <a:moveTo>
                    <a:pt x="3176765" y="1904777"/>
                  </a:moveTo>
                  <a:lnTo>
                    <a:pt x="3169350" y="1906274"/>
                  </a:lnTo>
                  <a:lnTo>
                    <a:pt x="3163295" y="1910356"/>
                  </a:lnTo>
                  <a:lnTo>
                    <a:pt x="3159212" y="1916411"/>
                  </a:lnTo>
                  <a:lnTo>
                    <a:pt x="3157715" y="1923827"/>
                  </a:lnTo>
                  <a:lnTo>
                    <a:pt x="3157715" y="1928857"/>
                  </a:lnTo>
                  <a:lnTo>
                    <a:pt x="3176765" y="1909807"/>
                  </a:lnTo>
                  <a:lnTo>
                    <a:pt x="3189420" y="1909807"/>
                  </a:lnTo>
                  <a:lnTo>
                    <a:pt x="3184180" y="1906274"/>
                  </a:lnTo>
                  <a:lnTo>
                    <a:pt x="3176765" y="1904777"/>
                  </a:lnTo>
                  <a:close/>
                </a:path>
                <a:path w="3195954" h="1948179">
                  <a:moveTo>
                    <a:pt x="3189420" y="1909807"/>
                  </a:moveTo>
                  <a:lnTo>
                    <a:pt x="3176765" y="1909807"/>
                  </a:lnTo>
                  <a:lnTo>
                    <a:pt x="3157715" y="1928857"/>
                  </a:lnTo>
                  <a:lnTo>
                    <a:pt x="3195815" y="1928857"/>
                  </a:lnTo>
                  <a:lnTo>
                    <a:pt x="3195815" y="1923827"/>
                  </a:lnTo>
                  <a:lnTo>
                    <a:pt x="3194318" y="1916411"/>
                  </a:lnTo>
                  <a:lnTo>
                    <a:pt x="3190236" y="1910356"/>
                  </a:lnTo>
                  <a:lnTo>
                    <a:pt x="3189420" y="1909807"/>
                  </a:lnTo>
                  <a:close/>
                </a:path>
                <a:path w="3195954" h="1948179">
                  <a:moveTo>
                    <a:pt x="2915095" y="1909807"/>
                  </a:moveTo>
                  <a:lnTo>
                    <a:pt x="2800795" y="1909807"/>
                  </a:lnTo>
                  <a:lnTo>
                    <a:pt x="2793380" y="1911304"/>
                  </a:lnTo>
                  <a:lnTo>
                    <a:pt x="2787325" y="1915386"/>
                  </a:lnTo>
                  <a:lnTo>
                    <a:pt x="2783242" y="1921441"/>
                  </a:lnTo>
                  <a:lnTo>
                    <a:pt x="2781745" y="1928857"/>
                  </a:lnTo>
                  <a:lnTo>
                    <a:pt x="2783242" y="1936272"/>
                  </a:lnTo>
                  <a:lnTo>
                    <a:pt x="2787325" y="1942327"/>
                  </a:lnTo>
                  <a:lnTo>
                    <a:pt x="2793380" y="1946410"/>
                  </a:lnTo>
                  <a:lnTo>
                    <a:pt x="2800795" y="1947907"/>
                  </a:lnTo>
                  <a:lnTo>
                    <a:pt x="2915095" y="1947907"/>
                  </a:lnTo>
                  <a:lnTo>
                    <a:pt x="2922510" y="1946410"/>
                  </a:lnTo>
                  <a:lnTo>
                    <a:pt x="2928566" y="1942327"/>
                  </a:lnTo>
                  <a:lnTo>
                    <a:pt x="2932648" y="1936272"/>
                  </a:lnTo>
                  <a:lnTo>
                    <a:pt x="2934145" y="1928857"/>
                  </a:lnTo>
                  <a:lnTo>
                    <a:pt x="2932648" y="1921441"/>
                  </a:lnTo>
                  <a:lnTo>
                    <a:pt x="2928566" y="1915386"/>
                  </a:lnTo>
                  <a:lnTo>
                    <a:pt x="2922510" y="1911304"/>
                  </a:lnTo>
                  <a:lnTo>
                    <a:pt x="2915095" y="1909807"/>
                  </a:lnTo>
                  <a:close/>
                </a:path>
                <a:path w="3195954" h="1948179">
                  <a:moveTo>
                    <a:pt x="2648395" y="1909807"/>
                  </a:moveTo>
                  <a:lnTo>
                    <a:pt x="2534095" y="1909807"/>
                  </a:lnTo>
                  <a:lnTo>
                    <a:pt x="2526680" y="1911304"/>
                  </a:lnTo>
                  <a:lnTo>
                    <a:pt x="2520625" y="1915386"/>
                  </a:lnTo>
                  <a:lnTo>
                    <a:pt x="2516542" y="1921441"/>
                  </a:lnTo>
                  <a:lnTo>
                    <a:pt x="2515045" y="1928857"/>
                  </a:lnTo>
                  <a:lnTo>
                    <a:pt x="2516542" y="1936272"/>
                  </a:lnTo>
                  <a:lnTo>
                    <a:pt x="2520625" y="1942327"/>
                  </a:lnTo>
                  <a:lnTo>
                    <a:pt x="2526680" y="1946410"/>
                  </a:lnTo>
                  <a:lnTo>
                    <a:pt x="2534095" y="1947907"/>
                  </a:lnTo>
                  <a:lnTo>
                    <a:pt x="2648395" y="1947907"/>
                  </a:lnTo>
                  <a:lnTo>
                    <a:pt x="2655810" y="1946410"/>
                  </a:lnTo>
                  <a:lnTo>
                    <a:pt x="2661866" y="1942327"/>
                  </a:lnTo>
                  <a:lnTo>
                    <a:pt x="2665948" y="1936272"/>
                  </a:lnTo>
                  <a:lnTo>
                    <a:pt x="2667445" y="1928857"/>
                  </a:lnTo>
                  <a:lnTo>
                    <a:pt x="2665948" y="1921441"/>
                  </a:lnTo>
                  <a:lnTo>
                    <a:pt x="2661866" y="1915386"/>
                  </a:lnTo>
                  <a:lnTo>
                    <a:pt x="2655810" y="1911304"/>
                  </a:lnTo>
                  <a:lnTo>
                    <a:pt x="2648395" y="1909807"/>
                  </a:lnTo>
                  <a:close/>
                </a:path>
                <a:path w="3195954" h="1948179">
                  <a:moveTo>
                    <a:pt x="2381695" y="1909807"/>
                  </a:moveTo>
                  <a:lnTo>
                    <a:pt x="2267395" y="1909807"/>
                  </a:lnTo>
                  <a:lnTo>
                    <a:pt x="2259980" y="1911304"/>
                  </a:lnTo>
                  <a:lnTo>
                    <a:pt x="2253925" y="1915386"/>
                  </a:lnTo>
                  <a:lnTo>
                    <a:pt x="2249842" y="1921441"/>
                  </a:lnTo>
                  <a:lnTo>
                    <a:pt x="2248345" y="1928857"/>
                  </a:lnTo>
                  <a:lnTo>
                    <a:pt x="2249842" y="1936272"/>
                  </a:lnTo>
                  <a:lnTo>
                    <a:pt x="2253925" y="1942327"/>
                  </a:lnTo>
                  <a:lnTo>
                    <a:pt x="2259980" y="1946410"/>
                  </a:lnTo>
                  <a:lnTo>
                    <a:pt x="2267395" y="1947907"/>
                  </a:lnTo>
                  <a:lnTo>
                    <a:pt x="2381695" y="1947907"/>
                  </a:lnTo>
                  <a:lnTo>
                    <a:pt x="2389110" y="1946410"/>
                  </a:lnTo>
                  <a:lnTo>
                    <a:pt x="2395166" y="1942327"/>
                  </a:lnTo>
                  <a:lnTo>
                    <a:pt x="2399248" y="1936272"/>
                  </a:lnTo>
                  <a:lnTo>
                    <a:pt x="2400745" y="1928857"/>
                  </a:lnTo>
                  <a:lnTo>
                    <a:pt x="2399248" y="1921441"/>
                  </a:lnTo>
                  <a:lnTo>
                    <a:pt x="2395166" y="1915386"/>
                  </a:lnTo>
                  <a:lnTo>
                    <a:pt x="2389110" y="1911304"/>
                  </a:lnTo>
                  <a:lnTo>
                    <a:pt x="2381695" y="1909807"/>
                  </a:lnTo>
                  <a:close/>
                </a:path>
                <a:path w="3195954" h="1948179">
                  <a:moveTo>
                    <a:pt x="2114995" y="1909807"/>
                  </a:moveTo>
                  <a:lnTo>
                    <a:pt x="2000695" y="1909807"/>
                  </a:lnTo>
                  <a:lnTo>
                    <a:pt x="1993280" y="1911304"/>
                  </a:lnTo>
                  <a:lnTo>
                    <a:pt x="1987225" y="1915386"/>
                  </a:lnTo>
                  <a:lnTo>
                    <a:pt x="1983142" y="1921441"/>
                  </a:lnTo>
                  <a:lnTo>
                    <a:pt x="1981645" y="1928857"/>
                  </a:lnTo>
                  <a:lnTo>
                    <a:pt x="1983142" y="1936272"/>
                  </a:lnTo>
                  <a:lnTo>
                    <a:pt x="1987225" y="1942327"/>
                  </a:lnTo>
                  <a:lnTo>
                    <a:pt x="1993280" y="1946410"/>
                  </a:lnTo>
                  <a:lnTo>
                    <a:pt x="2000695" y="1947907"/>
                  </a:lnTo>
                  <a:lnTo>
                    <a:pt x="2114995" y="1947907"/>
                  </a:lnTo>
                  <a:lnTo>
                    <a:pt x="2122410" y="1946410"/>
                  </a:lnTo>
                  <a:lnTo>
                    <a:pt x="2128466" y="1942327"/>
                  </a:lnTo>
                  <a:lnTo>
                    <a:pt x="2132548" y="1936272"/>
                  </a:lnTo>
                  <a:lnTo>
                    <a:pt x="2134045" y="1928857"/>
                  </a:lnTo>
                  <a:lnTo>
                    <a:pt x="2132548" y="1921441"/>
                  </a:lnTo>
                  <a:lnTo>
                    <a:pt x="2128466" y="1915386"/>
                  </a:lnTo>
                  <a:lnTo>
                    <a:pt x="2122410" y="1911304"/>
                  </a:lnTo>
                  <a:lnTo>
                    <a:pt x="2114995" y="1909807"/>
                  </a:lnTo>
                  <a:close/>
                </a:path>
                <a:path w="3195954" h="1948179">
                  <a:moveTo>
                    <a:pt x="1848295" y="1909807"/>
                  </a:moveTo>
                  <a:lnTo>
                    <a:pt x="1733995" y="1909807"/>
                  </a:lnTo>
                  <a:lnTo>
                    <a:pt x="1726580" y="1911304"/>
                  </a:lnTo>
                  <a:lnTo>
                    <a:pt x="1720525" y="1915386"/>
                  </a:lnTo>
                  <a:lnTo>
                    <a:pt x="1716442" y="1921441"/>
                  </a:lnTo>
                  <a:lnTo>
                    <a:pt x="1714945" y="1928857"/>
                  </a:lnTo>
                  <a:lnTo>
                    <a:pt x="1716442" y="1936272"/>
                  </a:lnTo>
                  <a:lnTo>
                    <a:pt x="1720525" y="1942327"/>
                  </a:lnTo>
                  <a:lnTo>
                    <a:pt x="1726580" y="1946410"/>
                  </a:lnTo>
                  <a:lnTo>
                    <a:pt x="1733995" y="1947907"/>
                  </a:lnTo>
                  <a:lnTo>
                    <a:pt x="1848295" y="1947907"/>
                  </a:lnTo>
                  <a:lnTo>
                    <a:pt x="1855710" y="1946410"/>
                  </a:lnTo>
                  <a:lnTo>
                    <a:pt x="1861766" y="1942327"/>
                  </a:lnTo>
                  <a:lnTo>
                    <a:pt x="1865848" y="1936272"/>
                  </a:lnTo>
                  <a:lnTo>
                    <a:pt x="1867345" y="1928857"/>
                  </a:lnTo>
                  <a:lnTo>
                    <a:pt x="1865848" y="1921441"/>
                  </a:lnTo>
                  <a:lnTo>
                    <a:pt x="1861766" y="1915386"/>
                  </a:lnTo>
                  <a:lnTo>
                    <a:pt x="1855710" y="1911304"/>
                  </a:lnTo>
                  <a:lnTo>
                    <a:pt x="1848295" y="1909807"/>
                  </a:lnTo>
                  <a:close/>
                </a:path>
                <a:path w="3195954" h="1948179">
                  <a:moveTo>
                    <a:pt x="1581595" y="1909807"/>
                  </a:moveTo>
                  <a:lnTo>
                    <a:pt x="1467295" y="1909807"/>
                  </a:lnTo>
                  <a:lnTo>
                    <a:pt x="1459880" y="1911304"/>
                  </a:lnTo>
                  <a:lnTo>
                    <a:pt x="1453825" y="1915386"/>
                  </a:lnTo>
                  <a:lnTo>
                    <a:pt x="1449742" y="1921441"/>
                  </a:lnTo>
                  <a:lnTo>
                    <a:pt x="1448245" y="1928857"/>
                  </a:lnTo>
                  <a:lnTo>
                    <a:pt x="1449742" y="1936272"/>
                  </a:lnTo>
                  <a:lnTo>
                    <a:pt x="1453825" y="1942327"/>
                  </a:lnTo>
                  <a:lnTo>
                    <a:pt x="1459880" y="1946410"/>
                  </a:lnTo>
                  <a:lnTo>
                    <a:pt x="1467295" y="1947907"/>
                  </a:lnTo>
                  <a:lnTo>
                    <a:pt x="1581595" y="1947907"/>
                  </a:lnTo>
                  <a:lnTo>
                    <a:pt x="1589010" y="1946410"/>
                  </a:lnTo>
                  <a:lnTo>
                    <a:pt x="1595066" y="1942327"/>
                  </a:lnTo>
                  <a:lnTo>
                    <a:pt x="1599148" y="1936272"/>
                  </a:lnTo>
                  <a:lnTo>
                    <a:pt x="1600645" y="1928857"/>
                  </a:lnTo>
                  <a:lnTo>
                    <a:pt x="1599148" y="1921441"/>
                  </a:lnTo>
                  <a:lnTo>
                    <a:pt x="1595066" y="1915386"/>
                  </a:lnTo>
                  <a:lnTo>
                    <a:pt x="1589010" y="1911304"/>
                  </a:lnTo>
                  <a:lnTo>
                    <a:pt x="1581595" y="1909807"/>
                  </a:lnTo>
                  <a:close/>
                </a:path>
                <a:path w="3195954" h="1948179">
                  <a:moveTo>
                    <a:pt x="1314895" y="1909807"/>
                  </a:moveTo>
                  <a:lnTo>
                    <a:pt x="1200595" y="1909807"/>
                  </a:lnTo>
                  <a:lnTo>
                    <a:pt x="1193180" y="1911304"/>
                  </a:lnTo>
                  <a:lnTo>
                    <a:pt x="1187125" y="1915386"/>
                  </a:lnTo>
                  <a:lnTo>
                    <a:pt x="1183042" y="1921441"/>
                  </a:lnTo>
                  <a:lnTo>
                    <a:pt x="1181545" y="1928857"/>
                  </a:lnTo>
                  <a:lnTo>
                    <a:pt x="1183042" y="1936272"/>
                  </a:lnTo>
                  <a:lnTo>
                    <a:pt x="1187125" y="1942327"/>
                  </a:lnTo>
                  <a:lnTo>
                    <a:pt x="1193180" y="1946410"/>
                  </a:lnTo>
                  <a:lnTo>
                    <a:pt x="1200595" y="1947907"/>
                  </a:lnTo>
                  <a:lnTo>
                    <a:pt x="1314895" y="1947907"/>
                  </a:lnTo>
                  <a:lnTo>
                    <a:pt x="1322310" y="1946410"/>
                  </a:lnTo>
                  <a:lnTo>
                    <a:pt x="1328366" y="1942327"/>
                  </a:lnTo>
                  <a:lnTo>
                    <a:pt x="1332448" y="1936272"/>
                  </a:lnTo>
                  <a:lnTo>
                    <a:pt x="1333945" y="1928857"/>
                  </a:lnTo>
                  <a:lnTo>
                    <a:pt x="1332448" y="1921441"/>
                  </a:lnTo>
                  <a:lnTo>
                    <a:pt x="1328366" y="1915386"/>
                  </a:lnTo>
                  <a:lnTo>
                    <a:pt x="1322310" y="1911304"/>
                  </a:lnTo>
                  <a:lnTo>
                    <a:pt x="1314895" y="1909807"/>
                  </a:lnTo>
                  <a:close/>
                </a:path>
                <a:path w="3195954" h="1948179">
                  <a:moveTo>
                    <a:pt x="1048195" y="1909807"/>
                  </a:moveTo>
                  <a:lnTo>
                    <a:pt x="933895" y="1909807"/>
                  </a:lnTo>
                  <a:lnTo>
                    <a:pt x="926480" y="1911304"/>
                  </a:lnTo>
                  <a:lnTo>
                    <a:pt x="920425" y="1915386"/>
                  </a:lnTo>
                  <a:lnTo>
                    <a:pt x="916343" y="1921441"/>
                  </a:lnTo>
                  <a:lnTo>
                    <a:pt x="914845" y="1928857"/>
                  </a:lnTo>
                  <a:lnTo>
                    <a:pt x="916343" y="1936272"/>
                  </a:lnTo>
                  <a:lnTo>
                    <a:pt x="920425" y="1942327"/>
                  </a:lnTo>
                  <a:lnTo>
                    <a:pt x="926480" y="1946410"/>
                  </a:lnTo>
                  <a:lnTo>
                    <a:pt x="933895" y="1947907"/>
                  </a:lnTo>
                  <a:lnTo>
                    <a:pt x="1048195" y="1947907"/>
                  </a:lnTo>
                  <a:lnTo>
                    <a:pt x="1055611" y="1946410"/>
                  </a:lnTo>
                  <a:lnTo>
                    <a:pt x="1061666" y="1942327"/>
                  </a:lnTo>
                  <a:lnTo>
                    <a:pt x="1065748" y="1936272"/>
                  </a:lnTo>
                  <a:lnTo>
                    <a:pt x="1067245" y="1928857"/>
                  </a:lnTo>
                  <a:lnTo>
                    <a:pt x="1065748" y="1921441"/>
                  </a:lnTo>
                  <a:lnTo>
                    <a:pt x="1061666" y="1915386"/>
                  </a:lnTo>
                  <a:lnTo>
                    <a:pt x="1055611" y="1911304"/>
                  </a:lnTo>
                  <a:lnTo>
                    <a:pt x="1048195" y="1909807"/>
                  </a:lnTo>
                  <a:close/>
                </a:path>
                <a:path w="3195954" h="1948179">
                  <a:moveTo>
                    <a:pt x="781495" y="1909807"/>
                  </a:moveTo>
                  <a:lnTo>
                    <a:pt x="667195" y="1909807"/>
                  </a:lnTo>
                  <a:lnTo>
                    <a:pt x="659780" y="1911304"/>
                  </a:lnTo>
                  <a:lnTo>
                    <a:pt x="653725" y="1915386"/>
                  </a:lnTo>
                  <a:lnTo>
                    <a:pt x="649643" y="1921441"/>
                  </a:lnTo>
                  <a:lnTo>
                    <a:pt x="648145" y="1928857"/>
                  </a:lnTo>
                  <a:lnTo>
                    <a:pt x="649643" y="1936272"/>
                  </a:lnTo>
                  <a:lnTo>
                    <a:pt x="653725" y="1942327"/>
                  </a:lnTo>
                  <a:lnTo>
                    <a:pt x="659780" y="1946410"/>
                  </a:lnTo>
                  <a:lnTo>
                    <a:pt x="667195" y="1947907"/>
                  </a:lnTo>
                  <a:lnTo>
                    <a:pt x="781495" y="1947907"/>
                  </a:lnTo>
                  <a:lnTo>
                    <a:pt x="788911" y="1946410"/>
                  </a:lnTo>
                  <a:lnTo>
                    <a:pt x="794966" y="1942327"/>
                  </a:lnTo>
                  <a:lnTo>
                    <a:pt x="799048" y="1936272"/>
                  </a:lnTo>
                  <a:lnTo>
                    <a:pt x="800545" y="1928857"/>
                  </a:lnTo>
                  <a:lnTo>
                    <a:pt x="799048" y="1921441"/>
                  </a:lnTo>
                  <a:lnTo>
                    <a:pt x="794966" y="1915386"/>
                  </a:lnTo>
                  <a:lnTo>
                    <a:pt x="788911" y="1911304"/>
                  </a:lnTo>
                  <a:lnTo>
                    <a:pt x="781495" y="1909807"/>
                  </a:lnTo>
                  <a:close/>
                </a:path>
                <a:path w="3195954" h="1948179">
                  <a:moveTo>
                    <a:pt x="514795" y="1909807"/>
                  </a:moveTo>
                  <a:lnTo>
                    <a:pt x="400495" y="1909807"/>
                  </a:lnTo>
                  <a:lnTo>
                    <a:pt x="393080" y="1911304"/>
                  </a:lnTo>
                  <a:lnTo>
                    <a:pt x="387025" y="1915386"/>
                  </a:lnTo>
                  <a:lnTo>
                    <a:pt x="382943" y="1921441"/>
                  </a:lnTo>
                  <a:lnTo>
                    <a:pt x="381445" y="1928857"/>
                  </a:lnTo>
                  <a:lnTo>
                    <a:pt x="382943" y="1936272"/>
                  </a:lnTo>
                  <a:lnTo>
                    <a:pt x="387025" y="1942327"/>
                  </a:lnTo>
                  <a:lnTo>
                    <a:pt x="393080" y="1946410"/>
                  </a:lnTo>
                  <a:lnTo>
                    <a:pt x="400495" y="1947907"/>
                  </a:lnTo>
                  <a:lnTo>
                    <a:pt x="514795" y="1947907"/>
                  </a:lnTo>
                  <a:lnTo>
                    <a:pt x="522211" y="1946410"/>
                  </a:lnTo>
                  <a:lnTo>
                    <a:pt x="528266" y="1942327"/>
                  </a:lnTo>
                  <a:lnTo>
                    <a:pt x="532348" y="1936272"/>
                  </a:lnTo>
                  <a:lnTo>
                    <a:pt x="533845" y="1928857"/>
                  </a:lnTo>
                  <a:lnTo>
                    <a:pt x="532348" y="1921441"/>
                  </a:lnTo>
                  <a:lnTo>
                    <a:pt x="528266" y="1915386"/>
                  </a:lnTo>
                  <a:lnTo>
                    <a:pt x="522211" y="1911304"/>
                  </a:lnTo>
                  <a:lnTo>
                    <a:pt x="514795" y="1909807"/>
                  </a:lnTo>
                  <a:close/>
                </a:path>
                <a:path w="3195954" h="1948179">
                  <a:moveTo>
                    <a:pt x="248095" y="1909807"/>
                  </a:moveTo>
                  <a:lnTo>
                    <a:pt x="133795" y="1909807"/>
                  </a:lnTo>
                  <a:lnTo>
                    <a:pt x="126380" y="1911304"/>
                  </a:lnTo>
                  <a:lnTo>
                    <a:pt x="120325" y="1915386"/>
                  </a:lnTo>
                  <a:lnTo>
                    <a:pt x="116243" y="1921441"/>
                  </a:lnTo>
                  <a:lnTo>
                    <a:pt x="114745" y="1928857"/>
                  </a:lnTo>
                  <a:lnTo>
                    <a:pt x="116243" y="1936272"/>
                  </a:lnTo>
                  <a:lnTo>
                    <a:pt x="120325" y="1942327"/>
                  </a:lnTo>
                  <a:lnTo>
                    <a:pt x="126380" y="1946410"/>
                  </a:lnTo>
                  <a:lnTo>
                    <a:pt x="133795" y="1947907"/>
                  </a:lnTo>
                  <a:lnTo>
                    <a:pt x="248095" y="1947907"/>
                  </a:lnTo>
                  <a:lnTo>
                    <a:pt x="255511" y="1946410"/>
                  </a:lnTo>
                  <a:lnTo>
                    <a:pt x="261566" y="1942327"/>
                  </a:lnTo>
                  <a:lnTo>
                    <a:pt x="265648" y="1936272"/>
                  </a:lnTo>
                  <a:lnTo>
                    <a:pt x="267145" y="1928857"/>
                  </a:lnTo>
                  <a:lnTo>
                    <a:pt x="265648" y="1921441"/>
                  </a:lnTo>
                  <a:lnTo>
                    <a:pt x="261566" y="1915386"/>
                  </a:lnTo>
                  <a:lnTo>
                    <a:pt x="255511" y="1911304"/>
                  </a:lnTo>
                  <a:lnTo>
                    <a:pt x="248095" y="1909807"/>
                  </a:lnTo>
                  <a:close/>
                </a:path>
              </a:pathLst>
            </a:custGeom>
            <a:solidFill>
              <a:srgbClr val="90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7551" y="2911581"/>
              <a:ext cx="902969" cy="489584"/>
            </a:xfrm>
            <a:custGeom>
              <a:avLst/>
              <a:gdLst/>
              <a:ahLst/>
              <a:cxnLst/>
              <a:rect l="l" t="t" r="r" b="b"/>
              <a:pathLst>
                <a:path w="902970" h="489585">
                  <a:moveTo>
                    <a:pt x="120436" y="400863"/>
                  </a:moveTo>
                  <a:lnTo>
                    <a:pt x="10600" y="453331"/>
                  </a:lnTo>
                  <a:lnTo>
                    <a:pt x="0" y="471527"/>
                  </a:lnTo>
                  <a:lnTo>
                    <a:pt x="1935" y="478840"/>
                  </a:lnTo>
                  <a:lnTo>
                    <a:pt x="6556" y="484829"/>
                  </a:lnTo>
                  <a:lnTo>
                    <a:pt x="12895" y="488455"/>
                  </a:lnTo>
                  <a:lnTo>
                    <a:pt x="20131" y="489441"/>
                  </a:lnTo>
                  <a:lnTo>
                    <a:pt x="27444" y="487506"/>
                  </a:lnTo>
                  <a:lnTo>
                    <a:pt x="129968" y="436972"/>
                  </a:lnTo>
                  <a:lnTo>
                    <a:pt x="135957" y="432351"/>
                  </a:lnTo>
                  <a:lnTo>
                    <a:pt x="139583" y="426013"/>
                  </a:lnTo>
                  <a:lnTo>
                    <a:pt x="140568" y="418776"/>
                  </a:lnTo>
                  <a:lnTo>
                    <a:pt x="138633" y="411463"/>
                  </a:lnTo>
                  <a:lnTo>
                    <a:pt x="134012" y="405474"/>
                  </a:lnTo>
                  <a:lnTo>
                    <a:pt x="127672" y="401848"/>
                  </a:lnTo>
                  <a:lnTo>
                    <a:pt x="120436" y="400863"/>
                  </a:lnTo>
                  <a:close/>
                </a:path>
                <a:path w="902970" h="489585">
                  <a:moveTo>
                    <a:pt x="359657" y="282954"/>
                  </a:moveTo>
                  <a:lnTo>
                    <a:pt x="249820" y="335422"/>
                  </a:lnTo>
                  <a:lnTo>
                    <a:pt x="239220" y="353618"/>
                  </a:lnTo>
                  <a:lnTo>
                    <a:pt x="241155" y="360931"/>
                  </a:lnTo>
                  <a:lnTo>
                    <a:pt x="245776" y="366920"/>
                  </a:lnTo>
                  <a:lnTo>
                    <a:pt x="252116" y="370547"/>
                  </a:lnTo>
                  <a:lnTo>
                    <a:pt x="259352" y="371532"/>
                  </a:lnTo>
                  <a:lnTo>
                    <a:pt x="266664" y="369596"/>
                  </a:lnTo>
                  <a:lnTo>
                    <a:pt x="369188" y="319064"/>
                  </a:lnTo>
                  <a:lnTo>
                    <a:pt x="375177" y="314443"/>
                  </a:lnTo>
                  <a:lnTo>
                    <a:pt x="378804" y="308105"/>
                  </a:lnTo>
                  <a:lnTo>
                    <a:pt x="379788" y="300868"/>
                  </a:lnTo>
                  <a:lnTo>
                    <a:pt x="377853" y="293555"/>
                  </a:lnTo>
                  <a:lnTo>
                    <a:pt x="373232" y="287566"/>
                  </a:lnTo>
                  <a:lnTo>
                    <a:pt x="366893" y="283939"/>
                  </a:lnTo>
                  <a:lnTo>
                    <a:pt x="359657" y="282954"/>
                  </a:lnTo>
                  <a:close/>
                </a:path>
                <a:path w="902970" h="489585">
                  <a:moveTo>
                    <a:pt x="598878" y="165046"/>
                  </a:moveTo>
                  <a:lnTo>
                    <a:pt x="489041" y="217514"/>
                  </a:lnTo>
                  <a:lnTo>
                    <a:pt x="478441" y="235710"/>
                  </a:lnTo>
                  <a:lnTo>
                    <a:pt x="480376" y="243023"/>
                  </a:lnTo>
                  <a:lnTo>
                    <a:pt x="484997" y="249012"/>
                  </a:lnTo>
                  <a:lnTo>
                    <a:pt x="491336" y="252639"/>
                  </a:lnTo>
                  <a:lnTo>
                    <a:pt x="498572" y="253623"/>
                  </a:lnTo>
                  <a:lnTo>
                    <a:pt x="505885" y="251688"/>
                  </a:lnTo>
                  <a:lnTo>
                    <a:pt x="608409" y="201156"/>
                  </a:lnTo>
                  <a:lnTo>
                    <a:pt x="614398" y="196535"/>
                  </a:lnTo>
                  <a:lnTo>
                    <a:pt x="618024" y="190195"/>
                  </a:lnTo>
                  <a:lnTo>
                    <a:pt x="619009" y="182959"/>
                  </a:lnTo>
                  <a:lnTo>
                    <a:pt x="617074" y="175647"/>
                  </a:lnTo>
                  <a:lnTo>
                    <a:pt x="612452" y="169657"/>
                  </a:lnTo>
                  <a:lnTo>
                    <a:pt x="606114" y="166031"/>
                  </a:lnTo>
                  <a:lnTo>
                    <a:pt x="598878" y="165046"/>
                  </a:lnTo>
                  <a:close/>
                </a:path>
                <a:path w="902970" h="489585">
                  <a:moveTo>
                    <a:pt x="892365" y="57990"/>
                  </a:moveTo>
                  <a:lnTo>
                    <a:pt x="816078" y="57990"/>
                  </a:lnTo>
                  <a:lnTo>
                    <a:pt x="823315" y="58975"/>
                  </a:lnTo>
                  <a:lnTo>
                    <a:pt x="829653" y="62602"/>
                  </a:lnTo>
                  <a:lnTo>
                    <a:pt x="834274" y="68591"/>
                  </a:lnTo>
                  <a:lnTo>
                    <a:pt x="836210" y="75904"/>
                  </a:lnTo>
                  <a:lnTo>
                    <a:pt x="835225" y="83141"/>
                  </a:lnTo>
                  <a:lnTo>
                    <a:pt x="831599" y="89479"/>
                  </a:lnTo>
                  <a:lnTo>
                    <a:pt x="825609" y="94100"/>
                  </a:lnTo>
                  <a:lnTo>
                    <a:pt x="808522" y="102522"/>
                  </a:lnTo>
                  <a:lnTo>
                    <a:pt x="842210" y="170870"/>
                  </a:lnTo>
                  <a:lnTo>
                    <a:pt x="892365" y="57990"/>
                  </a:lnTo>
                  <a:close/>
                </a:path>
                <a:path w="902970" h="489585">
                  <a:moveTo>
                    <a:pt x="791678" y="68348"/>
                  </a:moveTo>
                  <a:lnTo>
                    <a:pt x="728262" y="99604"/>
                  </a:lnTo>
                  <a:lnTo>
                    <a:pt x="722273" y="104226"/>
                  </a:lnTo>
                  <a:lnTo>
                    <a:pt x="718646" y="110565"/>
                  </a:lnTo>
                  <a:lnTo>
                    <a:pt x="717661" y="117801"/>
                  </a:lnTo>
                  <a:lnTo>
                    <a:pt x="719597" y="125114"/>
                  </a:lnTo>
                  <a:lnTo>
                    <a:pt x="724218" y="131103"/>
                  </a:lnTo>
                  <a:lnTo>
                    <a:pt x="730557" y="134730"/>
                  </a:lnTo>
                  <a:lnTo>
                    <a:pt x="737793" y="135715"/>
                  </a:lnTo>
                  <a:lnTo>
                    <a:pt x="745106" y="133779"/>
                  </a:lnTo>
                  <a:lnTo>
                    <a:pt x="808522" y="102522"/>
                  </a:lnTo>
                  <a:lnTo>
                    <a:pt x="791678" y="68348"/>
                  </a:lnTo>
                  <a:close/>
                </a:path>
                <a:path w="902970" h="489585">
                  <a:moveTo>
                    <a:pt x="816078" y="57990"/>
                  </a:moveTo>
                  <a:lnTo>
                    <a:pt x="808765" y="59926"/>
                  </a:lnTo>
                  <a:lnTo>
                    <a:pt x="791678" y="68348"/>
                  </a:lnTo>
                  <a:lnTo>
                    <a:pt x="808522" y="102522"/>
                  </a:lnTo>
                  <a:lnTo>
                    <a:pt x="825609" y="94100"/>
                  </a:lnTo>
                  <a:lnTo>
                    <a:pt x="831599" y="89479"/>
                  </a:lnTo>
                  <a:lnTo>
                    <a:pt x="835225" y="83141"/>
                  </a:lnTo>
                  <a:lnTo>
                    <a:pt x="836210" y="75904"/>
                  </a:lnTo>
                  <a:lnTo>
                    <a:pt x="834274" y="68591"/>
                  </a:lnTo>
                  <a:lnTo>
                    <a:pt x="829653" y="62602"/>
                  </a:lnTo>
                  <a:lnTo>
                    <a:pt x="823315" y="58975"/>
                  </a:lnTo>
                  <a:lnTo>
                    <a:pt x="816078" y="57990"/>
                  </a:lnTo>
                  <a:close/>
                </a:path>
                <a:path w="902970" h="489585">
                  <a:moveTo>
                    <a:pt x="757990" y="0"/>
                  </a:moveTo>
                  <a:lnTo>
                    <a:pt x="791678" y="68348"/>
                  </a:lnTo>
                  <a:lnTo>
                    <a:pt x="808765" y="59926"/>
                  </a:lnTo>
                  <a:lnTo>
                    <a:pt x="816078" y="57990"/>
                  </a:lnTo>
                  <a:lnTo>
                    <a:pt x="892365" y="57990"/>
                  </a:lnTo>
                  <a:lnTo>
                    <a:pt x="902623" y="34903"/>
                  </a:lnTo>
                  <a:lnTo>
                    <a:pt x="757990" y="0"/>
                  </a:lnTo>
                  <a:close/>
                </a:path>
              </a:pathLst>
            </a:custGeom>
            <a:solidFill>
              <a:srgbClr val="C1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25429" y="2220467"/>
              <a:ext cx="4433570" cy="1765300"/>
            </a:xfrm>
            <a:custGeom>
              <a:avLst/>
              <a:gdLst/>
              <a:ahLst/>
              <a:cxnLst/>
              <a:rect l="l" t="t" r="r" b="b"/>
              <a:pathLst>
                <a:path w="4433570" h="1765300">
                  <a:moveTo>
                    <a:pt x="176288" y="735406"/>
                  </a:moveTo>
                  <a:lnTo>
                    <a:pt x="174790" y="727989"/>
                  </a:lnTo>
                  <a:lnTo>
                    <a:pt x="170713" y="721944"/>
                  </a:lnTo>
                  <a:lnTo>
                    <a:pt x="164655" y="717854"/>
                  </a:lnTo>
                  <a:lnTo>
                    <a:pt x="157238" y="716356"/>
                  </a:lnTo>
                  <a:lnTo>
                    <a:pt x="114300" y="716356"/>
                  </a:lnTo>
                  <a:lnTo>
                    <a:pt x="114300" y="640156"/>
                  </a:lnTo>
                  <a:lnTo>
                    <a:pt x="0" y="735406"/>
                  </a:lnTo>
                  <a:lnTo>
                    <a:pt x="114300" y="830656"/>
                  </a:lnTo>
                  <a:lnTo>
                    <a:pt x="114300" y="754456"/>
                  </a:lnTo>
                  <a:lnTo>
                    <a:pt x="157238" y="754456"/>
                  </a:lnTo>
                  <a:lnTo>
                    <a:pt x="164655" y="752957"/>
                  </a:lnTo>
                  <a:lnTo>
                    <a:pt x="170713" y="748880"/>
                  </a:lnTo>
                  <a:lnTo>
                    <a:pt x="174790" y="742823"/>
                  </a:lnTo>
                  <a:lnTo>
                    <a:pt x="176288" y="735406"/>
                  </a:lnTo>
                  <a:close/>
                </a:path>
                <a:path w="4433570" h="1765300">
                  <a:moveTo>
                    <a:pt x="442988" y="735406"/>
                  </a:moveTo>
                  <a:lnTo>
                    <a:pt x="441490" y="727989"/>
                  </a:lnTo>
                  <a:lnTo>
                    <a:pt x="437413" y="721944"/>
                  </a:lnTo>
                  <a:lnTo>
                    <a:pt x="431355" y="717854"/>
                  </a:lnTo>
                  <a:lnTo>
                    <a:pt x="423938" y="716356"/>
                  </a:lnTo>
                  <a:lnTo>
                    <a:pt x="309638" y="716356"/>
                  </a:lnTo>
                  <a:lnTo>
                    <a:pt x="302221" y="717854"/>
                  </a:lnTo>
                  <a:lnTo>
                    <a:pt x="296164" y="721944"/>
                  </a:lnTo>
                  <a:lnTo>
                    <a:pt x="292087" y="727989"/>
                  </a:lnTo>
                  <a:lnTo>
                    <a:pt x="290588" y="735406"/>
                  </a:lnTo>
                  <a:lnTo>
                    <a:pt x="292087" y="742823"/>
                  </a:lnTo>
                  <a:lnTo>
                    <a:pt x="296164" y="748880"/>
                  </a:lnTo>
                  <a:lnTo>
                    <a:pt x="302221" y="752957"/>
                  </a:lnTo>
                  <a:lnTo>
                    <a:pt x="309638" y="754456"/>
                  </a:lnTo>
                  <a:lnTo>
                    <a:pt x="423938" y="754456"/>
                  </a:lnTo>
                  <a:lnTo>
                    <a:pt x="431355" y="752957"/>
                  </a:lnTo>
                  <a:lnTo>
                    <a:pt x="437413" y="748880"/>
                  </a:lnTo>
                  <a:lnTo>
                    <a:pt x="441490" y="742823"/>
                  </a:lnTo>
                  <a:lnTo>
                    <a:pt x="442988" y="735406"/>
                  </a:lnTo>
                  <a:close/>
                </a:path>
                <a:path w="4433570" h="1765300">
                  <a:moveTo>
                    <a:pt x="709688" y="735406"/>
                  </a:moveTo>
                  <a:lnTo>
                    <a:pt x="708190" y="727989"/>
                  </a:lnTo>
                  <a:lnTo>
                    <a:pt x="704113" y="721944"/>
                  </a:lnTo>
                  <a:lnTo>
                    <a:pt x="698055" y="717854"/>
                  </a:lnTo>
                  <a:lnTo>
                    <a:pt x="690638" y="716356"/>
                  </a:lnTo>
                  <a:lnTo>
                    <a:pt x="576338" y="716356"/>
                  </a:lnTo>
                  <a:lnTo>
                    <a:pt x="568921" y="717854"/>
                  </a:lnTo>
                  <a:lnTo>
                    <a:pt x="562864" y="721944"/>
                  </a:lnTo>
                  <a:lnTo>
                    <a:pt x="558787" y="727989"/>
                  </a:lnTo>
                  <a:lnTo>
                    <a:pt x="557288" y="735406"/>
                  </a:lnTo>
                  <a:lnTo>
                    <a:pt x="558787" y="742823"/>
                  </a:lnTo>
                  <a:lnTo>
                    <a:pt x="562864" y="748880"/>
                  </a:lnTo>
                  <a:lnTo>
                    <a:pt x="568921" y="752957"/>
                  </a:lnTo>
                  <a:lnTo>
                    <a:pt x="576338" y="754456"/>
                  </a:lnTo>
                  <a:lnTo>
                    <a:pt x="690638" y="754456"/>
                  </a:lnTo>
                  <a:lnTo>
                    <a:pt x="698055" y="752957"/>
                  </a:lnTo>
                  <a:lnTo>
                    <a:pt x="704113" y="748880"/>
                  </a:lnTo>
                  <a:lnTo>
                    <a:pt x="708190" y="742823"/>
                  </a:lnTo>
                  <a:lnTo>
                    <a:pt x="709688" y="735406"/>
                  </a:lnTo>
                  <a:close/>
                </a:path>
                <a:path w="4433570" h="1765300">
                  <a:moveTo>
                    <a:pt x="976388" y="735406"/>
                  </a:moveTo>
                  <a:lnTo>
                    <a:pt x="974890" y="727989"/>
                  </a:lnTo>
                  <a:lnTo>
                    <a:pt x="970813" y="721944"/>
                  </a:lnTo>
                  <a:lnTo>
                    <a:pt x="964755" y="717854"/>
                  </a:lnTo>
                  <a:lnTo>
                    <a:pt x="957338" y="716356"/>
                  </a:lnTo>
                  <a:lnTo>
                    <a:pt x="843038" y="716356"/>
                  </a:lnTo>
                  <a:lnTo>
                    <a:pt x="835621" y="717854"/>
                  </a:lnTo>
                  <a:lnTo>
                    <a:pt x="829564" y="721944"/>
                  </a:lnTo>
                  <a:lnTo>
                    <a:pt x="825487" y="727989"/>
                  </a:lnTo>
                  <a:lnTo>
                    <a:pt x="823988" y="735406"/>
                  </a:lnTo>
                  <a:lnTo>
                    <a:pt x="825487" y="742823"/>
                  </a:lnTo>
                  <a:lnTo>
                    <a:pt x="829564" y="748880"/>
                  </a:lnTo>
                  <a:lnTo>
                    <a:pt x="835621" y="752957"/>
                  </a:lnTo>
                  <a:lnTo>
                    <a:pt x="843038" y="754456"/>
                  </a:lnTo>
                  <a:lnTo>
                    <a:pt x="957338" y="754456"/>
                  </a:lnTo>
                  <a:lnTo>
                    <a:pt x="964755" y="752957"/>
                  </a:lnTo>
                  <a:lnTo>
                    <a:pt x="970813" y="748880"/>
                  </a:lnTo>
                  <a:lnTo>
                    <a:pt x="974890" y="742823"/>
                  </a:lnTo>
                  <a:lnTo>
                    <a:pt x="976388" y="735406"/>
                  </a:lnTo>
                  <a:close/>
                </a:path>
                <a:path w="4433570" h="1765300">
                  <a:moveTo>
                    <a:pt x="1243088" y="735406"/>
                  </a:moveTo>
                  <a:lnTo>
                    <a:pt x="1241590" y="727989"/>
                  </a:lnTo>
                  <a:lnTo>
                    <a:pt x="1237513" y="721944"/>
                  </a:lnTo>
                  <a:lnTo>
                    <a:pt x="1231455" y="717854"/>
                  </a:lnTo>
                  <a:lnTo>
                    <a:pt x="1224038" y="716356"/>
                  </a:lnTo>
                  <a:lnTo>
                    <a:pt x="1109738" y="716356"/>
                  </a:lnTo>
                  <a:lnTo>
                    <a:pt x="1102321" y="717854"/>
                  </a:lnTo>
                  <a:lnTo>
                    <a:pt x="1096264" y="721944"/>
                  </a:lnTo>
                  <a:lnTo>
                    <a:pt x="1092187" y="727989"/>
                  </a:lnTo>
                  <a:lnTo>
                    <a:pt x="1090688" y="735406"/>
                  </a:lnTo>
                  <a:lnTo>
                    <a:pt x="1092187" y="742823"/>
                  </a:lnTo>
                  <a:lnTo>
                    <a:pt x="1096264" y="748880"/>
                  </a:lnTo>
                  <a:lnTo>
                    <a:pt x="1102321" y="752957"/>
                  </a:lnTo>
                  <a:lnTo>
                    <a:pt x="1109738" y="754456"/>
                  </a:lnTo>
                  <a:lnTo>
                    <a:pt x="1224038" y="754456"/>
                  </a:lnTo>
                  <a:lnTo>
                    <a:pt x="1231455" y="752957"/>
                  </a:lnTo>
                  <a:lnTo>
                    <a:pt x="1237513" y="748880"/>
                  </a:lnTo>
                  <a:lnTo>
                    <a:pt x="1241590" y="742823"/>
                  </a:lnTo>
                  <a:lnTo>
                    <a:pt x="1243088" y="735406"/>
                  </a:lnTo>
                  <a:close/>
                </a:path>
                <a:path w="4433570" h="1765300">
                  <a:moveTo>
                    <a:pt x="1484858" y="1593621"/>
                  </a:moveTo>
                  <a:lnTo>
                    <a:pt x="1483360" y="1586204"/>
                  </a:lnTo>
                  <a:lnTo>
                    <a:pt x="1479270" y="1580146"/>
                  </a:lnTo>
                  <a:lnTo>
                    <a:pt x="1473225" y="1576070"/>
                  </a:lnTo>
                  <a:lnTo>
                    <a:pt x="1465808" y="1574571"/>
                  </a:lnTo>
                  <a:lnTo>
                    <a:pt x="1458391" y="1576070"/>
                  </a:lnTo>
                  <a:lnTo>
                    <a:pt x="1452333" y="1580146"/>
                  </a:lnTo>
                  <a:lnTo>
                    <a:pt x="1448257" y="1586204"/>
                  </a:lnTo>
                  <a:lnTo>
                    <a:pt x="1446758" y="1593621"/>
                  </a:lnTo>
                  <a:lnTo>
                    <a:pt x="1446758" y="1707921"/>
                  </a:lnTo>
                  <a:lnTo>
                    <a:pt x="1448257" y="1715338"/>
                  </a:lnTo>
                  <a:lnTo>
                    <a:pt x="1452333" y="1721396"/>
                  </a:lnTo>
                  <a:lnTo>
                    <a:pt x="1458391" y="1725472"/>
                  </a:lnTo>
                  <a:lnTo>
                    <a:pt x="1465808" y="1726971"/>
                  </a:lnTo>
                  <a:lnTo>
                    <a:pt x="1473225" y="1725472"/>
                  </a:lnTo>
                  <a:lnTo>
                    <a:pt x="1479270" y="1721396"/>
                  </a:lnTo>
                  <a:lnTo>
                    <a:pt x="1483360" y="1715338"/>
                  </a:lnTo>
                  <a:lnTo>
                    <a:pt x="1484858" y="1707921"/>
                  </a:lnTo>
                  <a:lnTo>
                    <a:pt x="1484858" y="1593621"/>
                  </a:lnTo>
                  <a:close/>
                </a:path>
                <a:path w="4433570" h="1765300">
                  <a:moveTo>
                    <a:pt x="1484858" y="1326921"/>
                  </a:moveTo>
                  <a:lnTo>
                    <a:pt x="1483360" y="1319504"/>
                  </a:lnTo>
                  <a:lnTo>
                    <a:pt x="1479270" y="1313446"/>
                  </a:lnTo>
                  <a:lnTo>
                    <a:pt x="1473225" y="1309370"/>
                  </a:lnTo>
                  <a:lnTo>
                    <a:pt x="1465808" y="1307871"/>
                  </a:lnTo>
                  <a:lnTo>
                    <a:pt x="1458391" y="1309370"/>
                  </a:lnTo>
                  <a:lnTo>
                    <a:pt x="1452333" y="1313446"/>
                  </a:lnTo>
                  <a:lnTo>
                    <a:pt x="1448257" y="1319504"/>
                  </a:lnTo>
                  <a:lnTo>
                    <a:pt x="1446758" y="1326921"/>
                  </a:lnTo>
                  <a:lnTo>
                    <a:pt x="1446758" y="1441221"/>
                  </a:lnTo>
                  <a:lnTo>
                    <a:pt x="1448257" y="1448638"/>
                  </a:lnTo>
                  <a:lnTo>
                    <a:pt x="1452333" y="1454696"/>
                  </a:lnTo>
                  <a:lnTo>
                    <a:pt x="1458391" y="1458772"/>
                  </a:lnTo>
                  <a:lnTo>
                    <a:pt x="1465808" y="1460271"/>
                  </a:lnTo>
                  <a:lnTo>
                    <a:pt x="1473225" y="1458772"/>
                  </a:lnTo>
                  <a:lnTo>
                    <a:pt x="1479270" y="1454696"/>
                  </a:lnTo>
                  <a:lnTo>
                    <a:pt x="1483360" y="1448638"/>
                  </a:lnTo>
                  <a:lnTo>
                    <a:pt x="1484858" y="1441221"/>
                  </a:lnTo>
                  <a:lnTo>
                    <a:pt x="1484858" y="1326921"/>
                  </a:lnTo>
                  <a:close/>
                </a:path>
                <a:path w="4433570" h="1765300">
                  <a:moveTo>
                    <a:pt x="1484858" y="1060221"/>
                  </a:moveTo>
                  <a:lnTo>
                    <a:pt x="1483360" y="1052804"/>
                  </a:lnTo>
                  <a:lnTo>
                    <a:pt x="1479270" y="1046746"/>
                  </a:lnTo>
                  <a:lnTo>
                    <a:pt x="1473225" y="1042670"/>
                  </a:lnTo>
                  <a:lnTo>
                    <a:pt x="1465808" y="1041171"/>
                  </a:lnTo>
                  <a:lnTo>
                    <a:pt x="1458391" y="1042670"/>
                  </a:lnTo>
                  <a:lnTo>
                    <a:pt x="1452333" y="1046746"/>
                  </a:lnTo>
                  <a:lnTo>
                    <a:pt x="1448257" y="1052804"/>
                  </a:lnTo>
                  <a:lnTo>
                    <a:pt x="1446758" y="1060221"/>
                  </a:lnTo>
                  <a:lnTo>
                    <a:pt x="1446758" y="1174521"/>
                  </a:lnTo>
                  <a:lnTo>
                    <a:pt x="1448257" y="1181938"/>
                  </a:lnTo>
                  <a:lnTo>
                    <a:pt x="1452333" y="1187996"/>
                  </a:lnTo>
                  <a:lnTo>
                    <a:pt x="1458391" y="1192072"/>
                  </a:lnTo>
                  <a:lnTo>
                    <a:pt x="1465808" y="1193571"/>
                  </a:lnTo>
                  <a:lnTo>
                    <a:pt x="1473225" y="1192072"/>
                  </a:lnTo>
                  <a:lnTo>
                    <a:pt x="1479270" y="1187996"/>
                  </a:lnTo>
                  <a:lnTo>
                    <a:pt x="1483360" y="1181938"/>
                  </a:lnTo>
                  <a:lnTo>
                    <a:pt x="1484858" y="1174521"/>
                  </a:lnTo>
                  <a:lnTo>
                    <a:pt x="1484858" y="1060221"/>
                  </a:lnTo>
                  <a:close/>
                </a:path>
                <a:path w="4433570" h="1765300">
                  <a:moveTo>
                    <a:pt x="1484858" y="793521"/>
                  </a:moveTo>
                  <a:lnTo>
                    <a:pt x="1483360" y="786104"/>
                  </a:lnTo>
                  <a:lnTo>
                    <a:pt x="1479270" y="780046"/>
                  </a:lnTo>
                  <a:lnTo>
                    <a:pt x="1473225" y="775970"/>
                  </a:lnTo>
                  <a:lnTo>
                    <a:pt x="1465808" y="774471"/>
                  </a:lnTo>
                  <a:lnTo>
                    <a:pt x="1458391" y="775970"/>
                  </a:lnTo>
                  <a:lnTo>
                    <a:pt x="1452333" y="780046"/>
                  </a:lnTo>
                  <a:lnTo>
                    <a:pt x="1448257" y="786104"/>
                  </a:lnTo>
                  <a:lnTo>
                    <a:pt x="1446758" y="793521"/>
                  </a:lnTo>
                  <a:lnTo>
                    <a:pt x="1446758" y="907821"/>
                  </a:lnTo>
                  <a:lnTo>
                    <a:pt x="1448257" y="915238"/>
                  </a:lnTo>
                  <a:lnTo>
                    <a:pt x="1452333" y="921296"/>
                  </a:lnTo>
                  <a:lnTo>
                    <a:pt x="1458391" y="925372"/>
                  </a:lnTo>
                  <a:lnTo>
                    <a:pt x="1465808" y="926871"/>
                  </a:lnTo>
                  <a:lnTo>
                    <a:pt x="1473225" y="925372"/>
                  </a:lnTo>
                  <a:lnTo>
                    <a:pt x="1479270" y="921296"/>
                  </a:lnTo>
                  <a:lnTo>
                    <a:pt x="1483360" y="915238"/>
                  </a:lnTo>
                  <a:lnTo>
                    <a:pt x="1484858" y="907821"/>
                  </a:lnTo>
                  <a:lnTo>
                    <a:pt x="1484858" y="793521"/>
                  </a:lnTo>
                  <a:close/>
                </a:path>
                <a:path w="4433570" h="1765300">
                  <a:moveTo>
                    <a:pt x="1484858" y="526821"/>
                  </a:moveTo>
                  <a:lnTo>
                    <a:pt x="1483360" y="519404"/>
                  </a:lnTo>
                  <a:lnTo>
                    <a:pt x="1479270" y="513346"/>
                  </a:lnTo>
                  <a:lnTo>
                    <a:pt x="1473225" y="509270"/>
                  </a:lnTo>
                  <a:lnTo>
                    <a:pt x="1465808" y="507771"/>
                  </a:lnTo>
                  <a:lnTo>
                    <a:pt x="1458391" y="509270"/>
                  </a:lnTo>
                  <a:lnTo>
                    <a:pt x="1452333" y="513346"/>
                  </a:lnTo>
                  <a:lnTo>
                    <a:pt x="1448257" y="519404"/>
                  </a:lnTo>
                  <a:lnTo>
                    <a:pt x="1446758" y="526821"/>
                  </a:lnTo>
                  <a:lnTo>
                    <a:pt x="1446758" y="641121"/>
                  </a:lnTo>
                  <a:lnTo>
                    <a:pt x="1448257" y="648538"/>
                  </a:lnTo>
                  <a:lnTo>
                    <a:pt x="1452333" y="654596"/>
                  </a:lnTo>
                  <a:lnTo>
                    <a:pt x="1458391" y="658672"/>
                  </a:lnTo>
                  <a:lnTo>
                    <a:pt x="1465808" y="660171"/>
                  </a:lnTo>
                  <a:lnTo>
                    <a:pt x="1473225" y="658672"/>
                  </a:lnTo>
                  <a:lnTo>
                    <a:pt x="1479270" y="654596"/>
                  </a:lnTo>
                  <a:lnTo>
                    <a:pt x="1483360" y="648538"/>
                  </a:lnTo>
                  <a:lnTo>
                    <a:pt x="1484858" y="641121"/>
                  </a:lnTo>
                  <a:lnTo>
                    <a:pt x="1484858" y="526821"/>
                  </a:lnTo>
                  <a:close/>
                </a:path>
                <a:path w="4433570" h="1765300">
                  <a:moveTo>
                    <a:pt x="1484858" y="260121"/>
                  </a:moveTo>
                  <a:lnTo>
                    <a:pt x="1483360" y="252704"/>
                  </a:lnTo>
                  <a:lnTo>
                    <a:pt x="1479270" y="246646"/>
                  </a:lnTo>
                  <a:lnTo>
                    <a:pt x="1473225" y="242570"/>
                  </a:lnTo>
                  <a:lnTo>
                    <a:pt x="1465808" y="241071"/>
                  </a:lnTo>
                  <a:lnTo>
                    <a:pt x="1458391" y="242570"/>
                  </a:lnTo>
                  <a:lnTo>
                    <a:pt x="1452333" y="246646"/>
                  </a:lnTo>
                  <a:lnTo>
                    <a:pt x="1448257" y="252704"/>
                  </a:lnTo>
                  <a:lnTo>
                    <a:pt x="1446758" y="260121"/>
                  </a:lnTo>
                  <a:lnTo>
                    <a:pt x="1446758" y="374421"/>
                  </a:lnTo>
                  <a:lnTo>
                    <a:pt x="1448257" y="381838"/>
                  </a:lnTo>
                  <a:lnTo>
                    <a:pt x="1452333" y="387896"/>
                  </a:lnTo>
                  <a:lnTo>
                    <a:pt x="1458391" y="391972"/>
                  </a:lnTo>
                  <a:lnTo>
                    <a:pt x="1465808" y="393471"/>
                  </a:lnTo>
                  <a:lnTo>
                    <a:pt x="1473225" y="391972"/>
                  </a:lnTo>
                  <a:lnTo>
                    <a:pt x="1479270" y="387896"/>
                  </a:lnTo>
                  <a:lnTo>
                    <a:pt x="1483360" y="381838"/>
                  </a:lnTo>
                  <a:lnTo>
                    <a:pt x="1484858" y="374421"/>
                  </a:lnTo>
                  <a:lnTo>
                    <a:pt x="1484858" y="260121"/>
                  </a:lnTo>
                  <a:close/>
                </a:path>
                <a:path w="4433570" h="1765300">
                  <a:moveTo>
                    <a:pt x="1509788" y="735406"/>
                  </a:moveTo>
                  <a:lnTo>
                    <a:pt x="1508290" y="727989"/>
                  </a:lnTo>
                  <a:lnTo>
                    <a:pt x="1504213" y="721944"/>
                  </a:lnTo>
                  <a:lnTo>
                    <a:pt x="1498155" y="717854"/>
                  </a:lnTo>
                  <a:lnTo>
                    <a:pt x="1490738" y="716356"/>
                  </a:lnTo>
                  <a:lnTo>
                    <a:pt x="1376438" y="716356"/>
                  </a:lnTo>
                  <a:lnTo>
                    <a:pt x="1369021" y="717854"/>
                  </a:lnTo>
                  <a:lnTo>
                    <a:pt x="1362964" y="721944"/>
                  </a:lnTo>
                  <a:lnTo>
                    <a:pt x="1358887" y="727989"/>
                  </a:lnTo>
                  <a:lnTo>
                    <a:pt x="1357388" y="735406"/>
                  </a:lnTo>
                  <a:lnTo>
                    <a:pt x="1358887" y="742823"/>
                  </a:lnTo>
                  <a:lnTo>
                    <a:pt x="1362964" y="748880"/>
                  </a:lnTo>
                  <a:lnTo>
                    <a:pt x="1369021" y="752957"/>
                  </a:lnTo>
                  <a:lnTo>
                    <a:pt x="1376438" y="754456"/>
                  </a:lnTo>
                  <a:lnTo>
                    <a:pt x="1490738" y="754456"/>
                  </a:lnTo>
                  <a:lnTo>
                    <a:pt x="1498155" y="752957"/>
                  </a:lnTo>
                  <a:lnTo>
                    <a:pt x="1504213" y="748880"/>
                  </a:lnTo>
                  <a:lnTo>
                    <a:pt x="1508290" y="742823"/>
                  </a:lnTo>
                  <a:lnTo>
                    <a:pt x="1509788" y="735406"/>
                  </a:lnTo>
                  <a:close/>
                </a:path>
                <a:path w="4433570" h="1765300">
                  <a:moveTo>
                    <a:pt x="1510487" y="19050"/>
                  </a:moveTo>
                  <a:lnTo>
                    <a:pt x="1508988" y="11633"/>
                  </a:lnTo>
                  <a:lnTo>
                    <a:pt x="1504911" y="5588"/>
                  </a:lnTo>
                  <a:lnTo>
                    <a:pt x="1498854" y="1498"/>
                  </a:lnTo>
                  <a:lnTo>
                    <a:pt x="1491437" y="0"/>
                  </a:lnTo>
                  <a:lnTo>
                    <a:pt x="1446758" y="0"/>
                  </a:lnTo>
                  <a:lnTo>
                    <a:pt x="1446758" y="107721"/>
                  </a:lnTo>
                  <a:lnTo>
                    <a:pt x="1448257" y="115138"/>
                  </a:lnTo>
                  <a:lnTo>
                    <a:pt x="1452333" y="121196"/>
                  </a:lnTo>
                  <a:lnTo>
                    <a:pt x="1458391" y="125272"/>
                  </a:lnTo>
                  <a:lnTo>
                    <a:pt x="1465808" y="126771"/>
                  </a:lnTo>
                  <a:lnTo>
                    <a:pt x="1473225" y="125272"/>
                  </a:lnTo>
                  <a:lnTo>
                    <a:pt x="1479270" y="121196"/>
                  </a:lnTo>
                  <a:lnTo>
                    <a:pt x="1483360" y="115138"/>
                  </a:lnTo>
                  <a:lnTo>
                    <a:pt x="1484858" y="107721"/>
                  </a:lnTo>
                  <a:lnTo>
                    <a:pt x="1484858" y="38100"/>
                  </a:lnTo>
                  <a:lnTo>
                    <a:pt x="1491437" y="38100"/>
                  </a:lnTo>
                  <a:lnTo>
                    <a:pt x="1498854" y="36601"/>
                  </a:lnTo>
                  <a:lnTo>
                    <a:pt x="1504911" y="32524"/>
                  </a:lnTo>
                  <a:lnTo>
                    <a:pt x="1508988" y="26466"/>
                  </a:lnTo>
                  <a:lnTo>
                    <a:pt x="1510487" y="19050"/>
                  </a:lnTo>
                  <a:close/>
                </a:path>
                <a:path w="4433570" h="1765300">
                  <a:moveTo>
                    <a:pt x="1729359" y="1746021"/>
                  </a:moveTo>
                  <a:lnTo>
                    <a:pt x="1727860" y="1738604"/>
                  </a:lnTo>
                  <a:lnTo>
                    <a:pt x="1723783" y="1732546"/>
                  </a:lnTo>
                  <a:lnTo>
                    <a:pt x="1717725" y="1728470"/>
                  </a:lnTo>
                  <a:lnTo>
                    <a:pt x="1710309" y="1726971"/>
                  </a:lnTo>
                  <a:lnTo>
                    <a:pt x="1596009" y="1726971"/>
                  </a:lnTo>
                  <a:lnTo>
                    <a:pt x="1588592" y="1728470"/>
                  </a:lnTo>
                  <a:lnTo>
                    <a:pt x="1582547" y="1732546"/>
                  </a:lnTo>
                  <a:lnTo>
                    <a:pt x="1578457" y="1738604"/>
                  </a:lnTo>
                  <a:lnTo>
                    <a:pt x="1576959" y="1746021"/>
                  </a:lnTo>
                  <a:lnTo>
                    <a:pt x="1578457" y="1753438"/>
                  </a:lnTo>
                  <a:lnTo>
                    <a:pt x="1582547" y="1759496"/>
                  </a:lnTo>
                  <a:lnTo>
                    <a:pt x="1588592" y="1763572"/>
                  </a:lnTo>
                  <a:lnTo>
                    <a:pt x="1596009" y="1765071"/>
                  </a:lnTo>
                  <a:lnTo>
                    <a:pt x="1710309" y="1765071"/>
                  </a:lnTo>
                  <a:lnTo>
                    <a:pt x="1717725" y="1763572"/>
                  </a:lnTo>
                  <a:lnTo>
                    <a:pt x="1723783" y="1759496"/>
                  </a:lnTo>
                  <a:lnTo>
                    <a:pt x="1727860" y="1753438"/>
                  </a:lnTo>
                  <a:lnTo>
                    <a:pt x="1729359" y="1746021"/>
                  </a:lnTo>
                  <a:close/>
                </a:path>
                <a:path w="4433570" h="1765300">
                  <a:moveTo>
                    <a:pt x="1777187" y="19050"/>
                  </a:moveTo>
                  <a:lnTo>
                    <a:pt x="1775688" y="11633"/>
                  </a:lnTo>
                  <a:lnTo>
                    <a:pt x="1771611" y="5588"/>
                  </a:lnTo>
                  <a:lnTo>
                    <a:pt x="1765554" y="1498"/>
                  </a:lnTo>
                  <a:lnTo>
                    <a:pt x="1758137" y="0"/>
                  </a:lnTo>
                  <a:lnTo>
                    <a:pt x="1643837" y="0"/>
                  </a:lnTo>
                  <a:lnTo>
                    <a:pt x="1636420" y="1498"/>
                  </a:lnTo>
                  <a:lnTo>
                    <a:pt x="1630362" y="5588"/>
                  </a:lnTo>
                  <a:lnTo>
                    <a:pt x="1626285" y="11633"/>
                  </a:lnTo>
                  <a:lnTo>
                    <a:pt x="1624787" y="19050"/>
                  </a:lnTo>
                  <a:lnTo>
                    <a:pt x="1626285" y="26466"/>
                  </a:lnTo>
                  <a:lnTo>
                    <a:pt x="1630362" y="32524"/>
                  </a:lnTo>
                  <a:lnTo>
                    <a:pt x="1636420" y="36601"/>
                  </a:lnTo>
                  <a:lnTo>
                    <a:pt x="1643837" y="38100"/>
                  </a:lnTo>
                  <a:lnTo>
                    <a:pt x="1758137" y="38100"/>
                  </a:lnTo>
                  <a:lnTo>
                    <a:pt x="1765554" y="36601"/>
                  </a:lnTo>
                  <a:lnTo>
                    <a:pt x="1771611" y="32524"/>
                  </a:lnTo>
                  <a:lnTo>
                    <a:pt x="1775688" y="26466"/>
                  </a:lnTo>
                  <a:lnTo>
                    <a:pt x="1777187" y="19050"/>
                  </a:lnTo>
                  <a:close/>
                </a:path>
                <a:path w="4433570" h="1765300">
                  <a:moveTo>
                    <a:pt x="1996059" y="1746021"/>
                  </a:moveTo>
                  <a:lnTo>
                    <a:pt x="1994560" y="1738604"/>
                  </a:lnTo>
                  <a:lnTo>
                    <a:pt x="1990483" y="1732546"/>
                  </a:lnTo>
                  <a:lnTo>
                    <a:pt x="1984425" y="1728470"/>
                  </a:lnTo>
                  <a:lnTo>
                    <a:pt x="1977009" y="1726971"/>
                  </a:lnTo>
                  <a:lnTo>
                    <a:pt x="1862709" y="1726971"/>
                  </a:lnTo>
                  <a:lnTo>
                    <a:pt x="1855292" y="1728470"/>
                  </a:lnTo>
                  <a:lnTo>
                    <a:pt x="1849247" y="1732546"/>
                  </a:lnTo>
                  <a:lnTo>
                    <a:pt x="1845157" y="1738604"/>
                  </a:lnTo>
                  <a:lnTo>
                    <a:pt x="1843659" y="1746021"/>
                  </a:lnTo>
                  <a:lnTo>
                    <a:pt x="1845157" y="1753438"/>
                  </a:lnTo>
                  <a:lnTo>
                    <a:pt x="1849247" y="1759496"/>
                  </a:lnTo>
                  <a:lnTo>
                    <a:pt x="1855292" y="1763572"/>
                  </a:lnTo>
                  <a:lnTo>
                    <a:pt x="1862709" y="1765071"/>
                  </a:lnTo>
                  <a:lnTo>
                    <a:pt x="1977009" y="1765071"/>
                  </a:lnTo>
                  <a:lnTo>
                    <a:pt x="1984425" y="1763572"/>
                  </a:lnTo>
                  <a:lnTo>
                    <a:pt x="1990483" y="1759496"/>
                  </a:lnTo>
                  <a:lnTo>
                    <a:pt x="1994560" y="1753438"/>
                  </a:lnTo>
                  <a:lnTo>
                    <a:pt x="1996059" y="1746021"/>
                  </a:lnTo>
                  <a:close/>
                </a:path>
                <a:path w="4433570" h="1765300">
                  <a:moveTo>
                    <a:pt x="2043887" y="19050"/>
                  </a:moveTo>
                  <a:lnTo>
                    <a:pt x="2042388" y="11633"/>
                  </a:lnTo>
                  <a:lnTo>
                    <a:pt x="2038311" y="5588"/>
                  </a:lnTo>
                  <a:lnTo>
                    <a:pt x="2032254" y="1498"/>
                  </a:lnTo>
                  <a:lnTo>
                    <a:pt x="2024837" y="0"/>
                  </a:lnTo>
                  <a:lnTo>
                    <a:pt x="1910537" y="0"/>
                  </a:lnTo>
                  <a:lnTo>
                    <a:pt x="1903120" y="1498"/>
                  </a:lnTo>
                  <a:lnTo>
                    <a:pt x="1897062" y="5588"/>
                  </a:lnTo>
                  <a:lnTo>
                    <a:pt x="1892985" y="11633"/>
                  </a:lnTo>
                  <a:lnTo>
                    <a:pt x="1891487" y="19050"/>
                  </a:lnTo>
                  <a:lnTo>
                    <a:pt x="1892985" y="26466"/>
                  </a:lnTo>
                  <a:lnTo>
                    <a:pt x="1897062" y="32524"/>
                  </a:lnTo>
                  <a:lnTo>
                    <a:pt x="1903120" y="36601"/>
                  </a:lnTo>
                  <a:lnTo>
                    <a:pt x="1910537" y="38100"/>
                  </a:lnTo>
                  <a:lnTo>
                    <a:pt x="2024837" y="38100"/>
                  </a:lnTo>
                  <a:lnTo>
                    <a:pt x="2032254" y="36601"/>
                  </a:lnTo>
                  <a:lnTo>
                    <a:pt x="2038311" y="32524"/>
                  </a:lnTo>
                  <a:lnTo>
                    <a:pt x="2042388" y="26466"/>
                  </a:lnTo>
                  <a:lnTo>
                    <a:pt x="2043887" y="19050"/>
                  </a:lnTo>
                  <a:close/>
                </a:path>
                <a:path w="4433570" h="1765300">
                  <a:moveTo>
                    <a:pt x="2262759" y="1746021"/>
                  </a:moveTo>
                  <a:lnTo>
                    <a:pt x="2261260" y="1738604"/>
                  </a:lnTo>
                  <a:lnTo>
                    <a:pt x="2257183" y="1732546"/>
                  </a:lnTo>
                  <a:lnTo>
                    <a:pt x="2251125" y="1728470"/>
                  </a:lnTo>
                  <a:lnTo>
                    <a:pt x="2243709" y="1726971"/>
                  </a:lnTo>
                  <a:lnTo>
                    <a:pt x="2129409" y="1726971"/>
                  </a:lnTo>
                  <a:lnTo>
                    <a:pt x="2121992" y="1728470"/>
                  </a:lnTo>
                  <a:lnTo>
                    <a:pt x="2115947" y="1732546"/>
                  </a:lnTo>
                  <a:lnTo>
                    <a:pt x="2111857" y="1738604"/>
                  </a:lnTo>
                  <a:lnTo>
                    <a:pt x="2110359" y="1746021"/>
                  </a:lnTo>
                  <a:lnTo>
                    <a:pt x="2111857" y="1753438"/>
                  </a:lnTo>
                  <a:lnTo>
                    <a:pt x="2115947" y="1759496"/>
                  </a:lnTo>
                  <a:lnTo>
                    <a:pt x="2121992" y="1763572"/>
                  </a:lnTo>
                  <a:lnTo>
                    <a:pt x="2129409" y="1765071"/>
                  </a:lnTo>
                  <a:lnTo>
                    <a:pt x="2243709" y="1765071"/>
                  </a:lnTo>
                  <a:lnTo>
                    <a:pt x="2251125" y="1763572"/>
                  </a:lnTo>
                  <a:lnTo>
                    <a:pt x="2257183" y="1759496"/>
                  </a:lnTo>
                  <a:lnTo>
                    <a:pt x="2261260" y="1753438"/>
                  </a:lnTo>
                  <a:lnTo>
                    <a:pt x="2262759" y="1746021"/>
                  </a:lnTo>
                  <a:close/>
                </a:path>
                <a:path w="4433570" h="1765300">
                  <a:moveTo>
                    <a:pt x="2310587" y="19050"/>
                  </a:moveTo>
                  <a:lnTo>
                    <a:pt x="2309088" y="11633"/>
                  </a:lnTo>
                  <a:lnTo>
                    <a:pt x="2305012" y="5588"/>
                  </a:lnTo>
                  <a:lnTo>
                    <a:pt x="2298954" y="1498"/>
                  </a:lnTo>
                  <a:lnTo>
                    <a:pt x="2291537" y="0"/>
                  </a:lnTo>
                  <a:lnTo>
                    <a:pt x="2177237" y="0"/>
                  </a:lnTo>
                  <a:lnTo>
                    <a:pt x="2169820" y="1498"/>
                  </a:lnTo>
                  <a:lnTo>
                    <a:pt x="2163762" y="5588"/>
                  </a:lnTo>
                  <a:lnTo>
                    <a:pt x="2159685" y="11633"/>
                  </a:lnTo>
                  <a:lnTo>
                    <a:pt x="2158187" y="19050"/>
                  </a:lnTo>
                  <a:lnTo>
                    <a:pt x="2159685" y="26466"/>
                  </a:lnTo>
                  <a:lnTo>
                    <a:pt x="2163762" y="32524"/>
                  </a:lnTo>
                  <a:lnTo>
                    <a:pt x="2169820" y="36601"/>
                  </a:lnTo>
                  <a:lnTo>
                    <a:pt x="2177237" y="38100"/>
                  </a:lnTo>
                  <a:lnTo>
                    <a:pt x="2291537" y="38100"/>
                  </a:lnTo>
                  <a:lnTo>
                    <a:pt x="2298954" y="36601"/>
                  </a:lnTo>
                  <a:lnTo>
                    <a:pt x="2305012" y="32524"/>
                  </a:lnTo>
                  <a:lnTo>
                    <a:pt x="2309088" y="26466"/>
                  </a:lnTo>
                  <a:lnTo>
                    <a:pt x="2310587" y="19050"/>
                  </a:lnTo>
                  <a:close/>
                </a:path>
                <a:path w="4433570" h="1765300">
                  <a:moveTo>
                    <a:pt x="2529459" y="1746021"/>
                  </a:moveTo>
                  <a:lnTo>
                    <a:pt x="2527960" y="1738604"/>
                  </a:lnTo>
                  <a:lnTo>
                    <a:pt x="2523883" y="1732546"/>
                  </a:lnTo>
                  <a:lnTo>
                    <a:pt x="2517825" y="1728470"/>
                  </a:lnTo>
                  <a:lnTo>
                    <a:pt x="2510409" y="1726971"/>
                  </a:lnTo>
                  <a:lnTo>
                    <a:pt x="2396109" y="1726971"/>
                  </a:lnTo>
                  <a:lnTo>
                    <a:pt x="2388692" y="1728470"/>
                  </a:lnTo>
                  <a:lnTo>
                    <a:pt x="2382647" y="1732546"/>
                  </a:lnTo>
                  <a:lnTo>
                    <a:pt x="2378557" y="1738604"/>
                  </a:lnTo>
                  <a:lnTo>
                    <a:pt x="2377059" y="1746021"/>
                  </a:lnTo>
                  <a:lnTo>
                    <a:pt x="2378557" y="1753438"/>
                  </a:lnTo>
                  <a:lnTo>
                    <a:pt x="2382647" y="1759496"/>
                  </a:lnTo>
                  <a:lnTo>
                    <a:pt x="2388692" y="1763572"/>
                  </a:lnTo>
                  <a:lnTo>
                    <a:pt x="2396109" y="1765071"/>
                  </a:lnTo>
                  <a:lnTo>
                    <a:pt x="2510409" y="1765071"/>
                  </a:lnTo>
                  <a:lnTo>
                    <a:pt x="2517825" y="1763572"/>
                  </a:lnTo>
                  <a:lnTo>
                    <a:pt x="2523883" y="1759496"/>
                  </a:lnTo>
                  <a:lnTo>
                    <a:pt x="2527960" y="1753438"/>
                  </a:lnTo>
                  <a:lnTo>
                    <a:pt x="2529459" y="1746021"/>
                  </a:lnTo>
                  <a:close/>
                </a:path>
                <a:path w="4433570" h="1765300">
                  <a:moveTo>
                    <a:pt x="2577287" y="19050"/>
                  </a:moveTo>
                  <a:lnTo>
                    <a:pt x="2575788" y="11633"/>
                  </a:lnTo>
                  <a:lnTo>
                    <a:pt x="2571712" y="5588"/>
                  </a:lnTo>
                  <a:lnTo>
                    <a:pt x="2565654" y="1498"/>
                  </a:lnTo>
                  <a:lnTo>
                    <a:pt x="2558237" y="0"/>
                  </a:lnTo>
                  <a:lnTo>
                    <a:pt x="2443937" y="0"/>
                  </a:lnTo>
                  <a:lnTo>
                    <a:pt x="2436520" y="1498"/>
                  </a:lnTo>
                  <a:lnTo>
                    <a:pt x="2430462" y="5588"/>
                  </a:lnTo>
                  <a:lnTo>
                    <a:pt x="2426385" y="11633"/>
                  </a:lnTo>
                  <a:lnTo>
                    <a:pt x="2424887" y="19050"/>
                  </a:lnTo>
                  <a:lnTo>
                    <a:pt x="2426385" y="26466"/>
                  </a:lnTo>
                  <a:lnTo>
                    <a:pt x="2430462" y="32524"/>
                  </a:lnTo>
                  <a:lnTo>
                    <a:pt x="2436520" y="36601"/>
                  </a:lnTo>
                  <a:lnTo>
                    <a:pt x="2443937" y="38100"/>
                  </a:lnTo>
                  <a:lnTo>
                    <a:pt x="2558237" y="38100"/>
                  </a:lnTo>
                  <a:lnTo>
                    <a:pt x="2565654" y="36601"/>
                  </a:lnTo>
                  <a:lnTo>
                    <a:pt x="2571712" y="32524"/>
                  </a:lnTo>
                  <a:lnTo>
                    <a:pt x="2575788" y="26466"/>
                  </a:lnTo>
                  <a:lnTo>
                    <a:pt x="2577287" y="19050"/>
                  </a:lnTo>
                  <a:close/>
                </a:path>
                <a:path w="4433570" h="1765300">
                  <a:moveTo>
                    <a:pt x="2796159" y="1746021"/>
                  </a:moveTo>
                  <a:lnTo>
                    <a:pt x="2794660" y="1738604"/>
                  </a:lnTo>
                  <a:lnTo>
                    <a:pt x="2790583" y="1732546"/>
                  </a:lnTo>
                  <a:lnTo>
                    <a:pt x="2784525" y="1728470"/>
                  </a:lnTo>
                  <a:lnTo>
                    <a:pt x="2777109" y="1726971"/>
                  </a:lnTo>
                  <a:lnTo>
                    <a:pt x="2662809" y="1726971"/>
                  </a:lnTo>
                  <a:lnTo>
                    <a:pt x="2655392" y="1728470"/>
                  </a:lnTo>
                  <a:lnTo>
                    <a:pt x="2649347" y="1732546"/>
                  </a:lnTo>
                  <a:lnTo>
                    <a:pt x="2645257" y="1738604"/>
                  </a:lnTo>
                  <a:lnTo>
                    <a:pt x="2643759" y="1746021"/>
                  </a:lnTo>
                  <a:lnTo>
                    <a:pt x="2645257" y="1753438"/>
                  </a:lnTo>
                  <a:lnTo>
                    <a:pt x="2649347" y="1759496"/>
                  </a:lnTo>
                  <a:lnTo>
                    <a:pt x="2655392" y="1763572"/>
                  </a:lnTo>
                  <a:lnTo>
                    <a:pt x="2662809" y="1765071"/>
                  </a:lnTo>
                  <a:lnTo>
                    <a:pt x="2777109" y="1765071"/>
                  </a:lnTo>
                  <a:lnTo>
                    <a:pt x="2784525" y="1763572"/>
                  </a:lnTo>
                  <a:lnTo>
                    <a:pt x="2790583" y="1759496"/>
                  </a:lnTo>
                  <a:lnTo>
                    <a:pt x="2794660" y="1753438"/>
                  </a:lnTo>
                  <a:lnTo>
                    <a:pt x="2796159" y="1746021"/>
                  </a:lnTo>
                  <a:close/>
                </a:path>
                <a:path w="4433570" h="1765300">
                  <a:moveTo>
                    <a:pt x="2843987" y="19050"/>
                  </a:moveTo>
                  <a:lnTo>
                    <a:pt x="2842488" y="11633"/>
                  </a:lnTo>
                  <a:lnTo>
                    <a:pt x="2838412" y="5588"/>
                  </a:lnTo>
                  <a:lnTo>
                    <a:pt x="2832354" y="1498"/>
                  </a:lnTo>
                  <a:lnTo>
                    <a:pt x="2824937" y="0"/>
                  </a:lnTo>
                  <a:lnTo>
                    <a:pt x="2710637" y="0"/>
                  </a:lnTo>
                  <a:lnTo>
                    <a:pt x="2703220" y="1498"/>
                  </a:lnTo>
                  <a:lnTo>
                    <a:pt x="2697162" y="5588"/>
                  </a:lnTo>
                  <a:lnTo>
                    <a:pt x="2693085" y="11633"/>
                  </a:lnTo>
                  <a:lnTo>
                    <a:pt x="2691587" y="19050"/>
                  </a:lnTo>
                  <a:lnTo>
                    <a:pt x="2693085" y="26466"/>
                  </a:lnTo>
                  <a:lnTo>
                    <a:pt x="2697162" y="32524"/>
                  </a:lnTo>
                  <a:lnTo>
                    <a:pt x="2703220" y="36601"/>
                  </a:lnTo>
                  <a:lnTo>
                    <a:pt x="2710637" y="38100"/>
                  </a:lnTo>
                  <a:lnTo>
                    <a:pt x="2824937" y="38100"/>
                  </a:lnTo>
                  <a:lnTo>
                    <a:pt x="2832354" y="36601"/>
                  </a:lnTo>
                  <a:lnTo>
                    <a:pt x="2838412" y="32524"/>
                  </a:lnTo>
                  <a:lnTo>
                    <a:pt x="2842488" y="26466"/>
                  </a:lnTo>
                  <a:lnTo>
                    <a:pt x="2843987" y="19050"/>
                  </a:lnTo>
                  <a:close/>
                </a:path>
                <a:path w="4433570" h="1765300">
                  <a:moveTo>
                    <a:pt x="3062859" y="1746021"/>
                  </a:moveTo>
                  <a:lnTo>
                    <a:pt x="3061360" y="1738604"/>
                  </a:lnTo>
                  <a:lnTo>
                    <a:pt x="3057283" y="1732546"/>
                  </a:lnTo>
                  <a:lnTo>
                    <a:pt x="3051225" y="1728470"/>
                  </a:lnTo>
                  <a:lnTo>
                    <a:pt x="3043809" y="1726971"/>
                  </a:lnTo>
                  <a:lnTo>
                    <a:pt x="2929509" y="1726971"/>
                  </a:lnTo>
                  <a:lnTo>
                    <a:pt x="2922092" y="1728470"/>
                  </a:lnTo>
                  <a:lnTo>
                    <a:pt x="2916047" y="1732546"/>
                  </a:lnTo>
                  <a:lnTo>
                    <a:pt x="2911957" y="1738604"/>
                  </a:lnTo>
                  <a:lnTo>
                    <a:pt x="2910459" y="1746021"/>
                  </a:lnTo>
                  <a:lnTo>
                    <a:pt x="2911957" y="1753438"/>
                  </a:lnTo>
                  <a:lnTo>
                    <a:pt x="2916047" y="1759496"/>
                  </a:lnTo>
                  <a:lnTo>
                    <a:pt x="2922092" y="1763572"/>
                  </a:lnTo>
                  <a:lnTo>
                    <a:pt x="2929509" y="1765071"/>
                  </a:lnTo>
                  <a:lnTo>
                    <a:pt x="3043809" y="1765071"/>
                  </a:lnTo>
                  <a:lnTo>
                    <a:pt x="3051225" y="1763572"/>
                  </a:lnTo>
                  <a:lnTo>
                    <a:pt x="3057283" y="1759496"/>
                  </a:lnTo>
                  <a:lnTo>
                    <a:pt x="3061360" y="1753438"/>
                  </a:lnTo>
                  <a:lnTo>
                    <a:pt x="3062859" y="1746021"/>
                  </a:lnTo>
                  <a:close/>
                </a:path>
                <a:path w="4433570" h="1765300">
                  <a:moveTo>
                    <a:pt x="3110687" y="19050"/>
                  </a:moveTo>
                  <a:lnTo>
                    <a:pt x="3109188" y="11633"/>
                  </a:lnTo>
                  <a:lnTo>
                    <a:pt x="3105112" y="5588"/>
                  </a:lnTo>
                  <a:lnTo>
                    <a:pt x="3099054" y="1498"/>
                  </a:lnTo>
                  <a:lnTo>
                    <a:pt x="3091637" y="0"/>
                  </a:lnTo>
                  <a:lnTo>
                    <a:pt x="2977337" y="0"/>
                  </a:lnTo>
                  <a:lnTo>
                    <a:pt x="2969920" y="1498"/>
                  </a:lnTo>
                  <a:lnTo>
                    <a:pt x="2963862" y="5588"/>
                  </a:lnTo>
                  <a:lnTo>
                    <a:pt x="2959785" y="11633"/>
                  </a:lnTo>
                  <a:lnTo>
                    <a:pt x="2958287" y="19050"/>
                  </a:lnTo>
                  <a:lnTo>
                    <a:pt x="2959785" y="26466"/>
                  </a:lnTo>
                  <a:lnTo>
                    <a:pt x="2963862" y="32524"/>
                  </a:lnTo>
                  <a:lnTo>
                    <a:pt x="2969920" y="36601"/>
                  </a:lnTo>
                  <a:lnTo>
                    <a:pt x="2977337" y="38100"/>
                  </a:lnTo>
                  <a:lnTo>
                    <a:pt x="3091637" y="38100"/>
                  </a:lnTo>
                  <a:lnTo>
                    <a:pt x="3099054" y="36601"/>
                  </a:lnTo>
                  <a:lnTo>
                    <a:pt x="3105112" y="32524"/>
                  </a:lnTo>
                  <a:lnTo>
                    <a:pt x="3109188" y="26466"/>
                  </a:lnTo>
                  <a:lnTo>
                    <a:pt x="3110687" y="19050"/>
                  </a:lnTo>
                  <a:close/>
                </a:path>
                <a:path w="4433570" h="1765300">
                  <a:moveTo>
                    <a:pt x="3329559" y="1746021"/>
                  </a:moveTo>
                  <a:lnTo>
                    <a:pt x="3328060" y="1738604"/>
                  </a:lnTo>
                  <a:lnTo>
                    <a:pt x="3323983" y="1732546"/>
                  </a:lnTo>
                  <a:lnTo>
                    <a:pt x="3317925" y="1728470"/>
                  </a:lnTo>
                  <a:lnTo>
                    <a:pt x="3310509" y="1726971"/>
                  </a:lnTo>
                  <a:lnTo>
                    <a:pt x="3196209" y="1726971"/>
                  </a:lnTo>
                  <a:lnTo>
                    <a:pt x="3188792" y="1728470"/>
                  </a:lnTo>
                  <a:lnTo>
                    <a:pt x="3182747" y="1732546"/>
                  </a:lnTo>
                  <a:lnTo>
                    <a:pt x="3178657" y="1738604"/>
                  </a:lnTo>
                  <a:lnTo>
                    <a:pt x="3177159" y="1746021"/>
                  </a:lnTo>
                  <a:lnTo>
                    <a:pt x="3178657" y="1753438"/>
                  </a:lnTo>
                  <a:lnTo>
                    <a:pt x="3182747" y="1759496"/>
                  </a:lnTo>
                  <a:lnTo>
                    <a:pt x="3188792" y="1763572"/>
                  </a:lnTo>
                  <a:lnTo>
                    <a:pt x="3196209" y="1765071"/>
                  </a:lnTo>
                  <a:lnTo>
                    <a:pt x="3310509" y="1765071"/>
                  </a:lnTo>
                  <a:lnTo>
                    <a:pt x="3317925" y="1763572"/>
                  </a:lnTo>
                  <a:lnTo>
                    <a:pt x="3323983" y="1759496"/>
                  </a:lnTo>
                  <a:lnTo>
                    <a:pt x="3328060" y="1753438"/>
                  </a:lnTo>
                  <a:lnTo>
                    <a:pt x="3329559" y="1746021"/>
                  </a:lnTo>
                  <a:close/>
                </a:path>
                <a:path w="4433570" h="1765300">
                  <a:moveTo>
                    <a:pt x="3377387" y="19050"/>
                  </a:moveTo>
                  <a:lnTo>
                    <a:pt x="3375888" y="11633"/>
                  </a:lnTo>
                  <a:lnTo>
                    <a:pt x="3371812" y="5588"/>
                  </a:lnTo>
                  <a:lnTo>
                    <a:pt x="3365754" y="1498"/>
                  </a:lnTo>
                  <a:lnTo>
                    <a:pt x="3358337" y="0"/>
                  </a:lnTo>
                  <a:lnTo>
                    <a:pt x="3244037" y="0"/>
                  </a:lnTo>
                  <a:lnTo>
                    <a:pt x="3236620" y="1498"/>
                  </a:lnTo>
                  <a:lnTo>
                    <a:pt x="3230562" y="5588"/>
                  </a:lnTo>
                  <a:lnTo>
                    <a:pt x="3226485" y="11633"/>
                  </a:lnTo>
                  <a:lnTo>
                    <a:pt x="3224987" y="19050"/>
                  </a:lnTo>
                  <a:lnTo>
                    <a:pt x="3226485" y="26466"/>
                  </a:lnTo>
                  <a:lnTo>
                    <a:pt x="3230562" y="32524"/>
                  </a:lnTo>
                  <a:lnTo>
                    <a:pt x="3236620" y="36601"/>
                  </a:lnTo>
                  <a:lnTo>
                    <a:pt x="3244037" y="38100"/>
                  </a:lnTo>
                  <a:lnTo>
                    <a:pt x="3358337" y="38100"/>
                  </a:lnTo>
                  <a:lnTo>
                    <a:pt x="3365754" y="36601"/>
                  </a:lnTo>
                  <a:lnTo>
                    <a:pt x="3371812" y="32524"/>
                  </a:lnTo>
                  <a:lnTo>
                    <a:pt x="3375888" y="26466"/>
                  </a:lnTo>
                  <a:lnTo>
                    <a:pt x="3377387" y="19050"/>
                  </a:lnTo>
                  <a:close/>
                </a:path>
                <a:path w="4433570" h="1765300">
                  <a:moveTo>
                    <a:pt x="3596259" y="1746021"/>
                  </a:moveTo>
                  <a:lnTo>
                    <a:pt x="3594760" y="1738604"/>
                  </a:lnTo>
                  <a:lnTo>
                    <a:pt x="3590683" y="1732546"/>
                  </a:lnTo>
                  <a:lnTo>
                    <a:pt x="3584625" y="1728470"/>
                  </a:lnTo>
                  <a:lnTo>
                    <a:pt x="3577209" y="1726971"/>
                  </a:lnTo>
                  <a:lnTo>
                    <a:pt x="3462909" y="1726971"/>
                  </a:lnTo>
                  <a:lnTo>
                    <a:pt x="3455492" y="1728470"/>
                  </a:lnTo>
                  <a:lnTo>
                    <a:pt x="3449447" y="1732546"/>
                  </a:lnTo>
                  <a:lnTo>
                    <a:pt x="3445357" y="1738604"/>
                  </a:lnTo>
                  <a:lnTo>
                    <a:pt x="3443859" y="1746021"/>
                  </a:lnTo>
                  <a:lnTo>
                    <a:pt x="3445357" y="1753438"/>
                  </a:lnTo>
                  <a:lnTo>
                    <a:pt x="3449447" y="1759496"/>
                  </a:lnTo>
                  <a:lnTo>
                    <a:pt x="3455492" y="1763572"/>
                  </a:lnTo>
                  <a:lnTo>
                    <a:pt x="3462909" y="1765071"/>
                  </a:lnTo>
                  <a:lnTo>
                    <a:pt x="3577209" y="1765071"/>
                  </a:lnTo>
                  <a:lnTo>
                    <a:pt x="3584625" y="1763572"/>
                  </a:lnTo>
                  <a:lnTo>
                    <a:pt x="3590683" y="1759496"/>
                  </a:lnTo>
                  <a:lnTo>
                    <a:pt x="3594760" y="1753438"/>
                  </a:lnTo>
                  <a:lnTo>
                    <a:pt x="3596259" y="1746021"/>
                  </a:lnTo>
                  <a:close/>
                </a:path>
                <a:path w="4433570" h="1765300">
                  <a:moveTo>
                    <a:pt x="3644087" y="19050"/>
                  </a:moveTo>
                  <a:lnTo>
                    <a:pt x="3642588" y="11633"/>
                  </a:lnTo>
                  <a:lnTo>
                    <a:pt x="3638512" y="5588"/>
                  </a:lnTo>
                  <a:lnTo>
                    <a:pt x="3632454" y="1498"/>
                  </a:lnTo>
                  <a:lnTo>
                    <a:pt x="3625037" y="0"/>
                  </a:lnTo>
                  <a:lnTo>
                    <a:pt x="3510737" y="0"/>
                  </a:lnTo>
                  <a:lnTo>
                    <a:pt x="3503320" y="1498"/>
                  </a:lnTo>
                  <a:lnTo>
                    <a:pt x="3497262" y="5588"/>
                  </a:lnTo>
                  <a:lnTo>
                    <a:pt x="3493185" y="11633"/>
                  </a:lnTo>
                  <a:lnTo>
                    <a:pt x="3491687" y="19050"/>
                  </a:lnTo>
                  <a:lnTo>
                    <a:pt x="3493185" y="26466"/>
                  </a:lnTo>
                  <a:lnTo>
                    <a:pt x="3497262" y="32524"/>
                  </a:lnTo>
                  <a:lnTo>
                    <a:pt x="3503320" y="36601"/>
                  </a:lnTo>
                  <a:lnTo>
                    <a:pt x="3510737" y="38100"/>
                  </a:lnTo>
                  <a:lnTo>
                    <a:pt x="3625037" y="38100"/>
                  </a:lnTo>
                  <a:lnTo>
                    <a:pt x="3632454" y="36601"/>
                  </a:lnTo>
                  <a:lnTo>
                    <a:pt x="3638512" y="32524"/>
                  </a:lnTo>
                  <a:lnTo>
                    <a:pt x="3642588" y="26466"/>
                  </a:lnTo>
                  <a:lnTo>
                    <a:pt x="3644087" y="19050"/>
                  </a:lnTo>
                  <a:close/>
                </a:path>
                <a:path w="4433570" h="1765300">
                  <a:moveTo>
                    <a:pt x="3862959" y="1746021"/>
                  </a:moveTo>
                  <a:lnTo>
                    <a:pt x="3861460" y="1738604"/>
                  </a:lnTo>
                  <a:lnTo>
                    <a:pt x="3857383" y="1732546"/>
                  </a:lnTo>
                  <a:lnTo>
                    <a:pt x="3851325" y="1728470"/>
                  </a:lnTo>
                  <a:lnTo>
                    <a:pt x="3843909" y="1726971"/>
                  </a:lnTo>
                  <a:lnTo>
                    <a:pt x="3729609" y="1726971"/>
                  </a:lnTo>
                  <a:lnTo>
                    <a:pt x="3722192" y="1728470"/>
                  </a:lnTo>
                  <a:lnTo>
                    <a:pt x="3716147" y="1732546"/>
                  </a:lnTo>
                  <a:lnTo>
                    <a:pt x="3712057" y="1738604"/>
                  </a:lnTo>
                  <a:lnTo>
                    <a:pt x="3710559" y="1746021"/>
                  </a:lnTo>
                  <a:lnTo>
                    <a:pt x="3712057" y="1753438"/>
                  </a:lnTo>
                  <a:lnTo>
                    <a:pt x="3716147" y="1759496"/>
                  </a:lnTo>
                  <a:lnTo>
                    <a:pt x="3722192" y="1763572"/>
                  </a:lnTo>
                  <a:lnTo>
                    <a:pt x="3729609" y="1765071"/>
                  </a:lnTo>
                  <a:lnTo>
                    <a:pt x="3843909" y="1765071"/>
                  </a:lnTo>
                  <a:lnTo>
                    <a:pt x="3851325" y="1763572"/>
                  </a:lnTo>
                  <a:lnTo>
                    <a:pt x="3857383" y="1759496"/>
                  </a:lnTo>
                  <a:lnTo>
                    <a:pt x="3861460" y="1753438"/>
                  </a:lnTo>
                  <a:lnTo>
                    <a:pt x="3862959" y="1746021"/>
                  </a:lnTo>
                  <a:close/>
                </a:path>
                <a:path w="4433570" h="1765300">
                  <a:moveTo>
                    <a:pt x="3910787" y="19050"/>
                  </a:moveTo>
                  <a:lnTo>
                    <a:pt x="3909288" y="11633"/>
                  </a:lnTo>
                  <a:lnTo>
                    <a:pt x="3905212" y="5588"/>
                  </a:lnTo>
                  <a:lnTo>
                    <a:pt x="3899154" y="1498"/>
                  </a:lnTo>
                  <a:lnTo>
                    <a:pt x="3891737" y="0"/>
                  </a:lnTo>
                  <a:lnTo>
                    <a:pt x="3777437" y="0"/>
                  </a:lnTo>
                  <a:lnTo>
                    <a:pt x="3770020" y="1498"/>
                  </a:lnTo>
                  <a:lnTo>
                    <a:pt x="3763962" y="5588"/>
                  </a:lnTo>
                  <a:lnTo>
                    <a:pt x="3759885" y="11633"/>
                  </a:lnTo>
                  <a:lnTo>
                    <a:pt x="3758387" y="19050"/>
                  </a:lnTo>
                  <a:lnTo>
                    <a:pt x="3759885" y="26466"/>
                  </a:lnTo>
                  <a:lnTo>
                    <a:pt x="3763962" y="32524"/>
                  </a:lnTo>
                  <a:lnTo>
                    <a:pt x="3770020" y="36601"/>
                  </a:lnTo>
                  <a:lnTo>
                    <a:pt x="3777437" y="38100"/>
                  </a:lnTo>
                  <a:lnTo>
                    <a:pt x="3891737" y="38100"/>
                  </a:lnTo>
                  <a:lnTo>
                    <a:pt x="3899154" y="36601"/>
                  </a:lnTo>
                  <a:lnTo>
                    <a:pt x="3905212" y="32524"/>
                  </a:lnTo>
                  <a:lnTo>
                    <a:pt x="3909288" y="26466"/>
                  </a:lnTo>
                  <a:lnTo>
                    <a:pt x="3910787" y="19050"/>
                  </a:lnTo>
                  <a:close/>
                </a:path>
                <a:path w="4433570" h="1765300">
                  <a:moveTo>
                    <a:pt x="4129659" y="1746021"/>
                  </a:moveTo>
                  <a:lnTo>
                    <a:pt x="4128160" y="1738604"/>
                  </a:lnTo>
                  <a:lnTo>
                    <a:pt x="4124083" y="1732546"/>
                  </a:lnTo>
                  <a:lnTo>
                    <a:pt x="4118025" y="1728470"/>
                  </a:lnTo>
                  <a:lnTo>
                    <a:pt x="4110609" y="1726971"/>
                  </a:lnTo>
                  <a:lnTo>
                    <a:pt x="3996309" y="1726971"/>
                  </a:lnTo>
                  <a:lnTo>
                    <a:pt x="3988892" y="1728470"/>
                  </a:lnTo>
                  <a:lnTo>
                    <a:pt x="3982847" y="1732546"/>
                  </a:lnTo>
                  <a:lnTo>
                    <a:pt x="3978757" y="1738604"/>
                  </a:lnTo>
                  <a:lnTo>
                    <a:pt x="3977259" y="1746021"/>
                  </a:lnTo>
                  <a:lnTo>
                    <a:pt x="3978757" y="1753438"/>
                  </a:lnTo>
                  <a:lnTo>
                    <a:pt x="3982847" y="1759496"/>
                  </a:lnTo>
                  <a:lnTo>
                    <a:pt x="3988892" y="1763572"/>
                  </a:lnTo>
                  <a:lnTo>
                    <a:pt x="3996309" y="1765071"/>
                  </a:lnTo>
                  <a:lnTo>
                    <a:pt x="4110609" y="1765071"/>
                  </a:lnTo>
                  <a:lnTo>
                    <a:pt x="4118025" y="1763572"/>
                  </a:lnTo>
                  <a:lnTo>
                    <a:pt x="4124083" y="1759496"/>
                  </a:lnTo>
                  <a:lnTo>
                    <a:pt x="4128160" y="1753438"/>
                  </a:lnTo>
                  <a:lnTo>
                    <a:pt x="4129659" y="1746021"/>
                  </a:lnTo>
                  <a:close/>
                </a:path>
                <a:path w="4433570" h="1765300">
                  <a:moveTo>
                    <a:pt x="4177487" y="19050"/>
                  </a:moveTo>
                  <a:lnTo>
                    <a:pt x="4175988" y="11633"/>
                  </a:lnTo>
                  <a:lnTo>
                    <a:pt x="4171912" y="5588"/>
                  </a:lnTo>
                  <a:lnTo>
                    <a:pt x="4165854" y="1498"/>
                  </a:lnTo>
                  <a:lnTo>
                    <a:pt x="4158437" y="0"/>
                  </a:lnTo>
                  <a:lnTo>
                    <a:pt x="4044137" y="0"/>
                  </a:lnTo>
                  <a:lnTo>
                    <a:pt x="4036720" y="1498"/>
                  </a:lnTo>
                  <a:lnTo>
                    <a:pt x="4030662" y="5588"/>
                  </a:lnTo>
                  <a:lnTo>
                    <a:pt x="4026585" y="11633"/>
                  </a:lnTo>
                  <a:lnTo>
                    <a:pt x="4025087" y="19050"/>
                  </a:lnTo>
                  <a:lnTo>
                    <a:pt x="4026585" y="26466"/>
                  </a:lnTo>
                  <a:lnTo>
                    <a:pt x="4030662" y="32524"/>
                  </a:lnTo>
                  <a:lnTo>
                    <a:pt x="4036720" y="36601"/>
                  </a:lnTo>
                  <a:lnTo>
                    <a:pt x="4044137" y="38100"/>
                  </a:lnTo>
                  <a:lnTo>
                    <a:pt x="4158437" y="38100"/>
                  </a:lnTo>
                  <a:lnTo>
                    <a:pt x="4165854" y="36601"/>
                  </a:lnTo>
                  <a:lnTo>
                    <a:pt x="4171912" y="32524"/>
                  </a:lnTo>
                  <a:lnTo>
                    <a:pt x="4175988" y="26466"/>
                  </a:lnTo>
                  <a:lnTo>
                    <a:pt x="4177487" y="19050"/>
                  </a:lnTo>
                  <a:close/>
                </a:path>
                <a:path w="4433570" h="1765300">
                  <a:moveTo>
                    <a:pt x="4396359" y="1746021"/>
                  </a:moveTo>
                  <a:lnTo>
                    <a:pt x="4394860" y="1738604"/>
                  </a:lnTo>
                  <a:lnTo>
                    <a:pt x="4390783" y="1732546"/>
                  </a:lnTo>
                  <a:lnTo>
                    <a:pt x="4384726" y="1728470"/>
                  </a:lnTo>
                  <a:lnTo>
                    <a:pt x="4377309" y="1726971"/>
                  </a:lnTo>
                  <a:lnTo>
                    <a:pt x="4263009" y="1726971"/>
                  </a:lnTo>
                  <a:lnTo>
                    <a:pt x="4255592" y="1728470"/>
                  </a:lnTo>
                  <a:lnTo>
                    <a:pt x="4249547" y="1732546"/>
                  </a:lnTo>
                  <a:lnTo>
                    <a:pt x="4245457" y="1738604"/>
                  </a:lnTo>
                  <a:lnTo>
                    <a:pt x="4243959" y="1746021"/>
                  </a:lnTo>
                  <a:lnTo>
                    <a:pt x="4245457" y="1753438"/>
                  </a:lnTo>
                  <a:lnTo>
                    <a:pt x="4249547" y="1759496"/>
                  </a:lnTo>
                  <a:lnTo>
                    <a:pt x="4255592" y="1763572"/>
                  </a:lnTo>
                  <a:lnTo>
                    <a:pt x="4263009" y="1765071"/>
                  </a:lnTo>
                  <a:lnTo>
                    <a:pt x="4377309" y="1765071"/>
                  </a:lnTo>
                  <a:lnTo>
                    <a:pt x="4384726" y="1763572"/>
                  </a:lnTo>
                  <a:lnTo>
                    <a:pt x="4390783" y="1759496"/>
                  </a:lnTo>
                  <a:lnTo>
                    <a:pt x="4394860" y="1753438"/>
                  </a:lnTo>
                  <a:lnTo>
                    <a:pt x="4396359" y="1746021"/>
                  </a:lnTo>
                  <a:close/>
                </a:path>
                <a:path w="4433570" h="1765300">
                  <a:moveTo>
                    <a:pt x="4433087" y="1516049"/>
                  </a:moveTo>
                  <a:lnTo>
                    <a:pt x="4431589" y="1508633"/>
                  </a:lnTo>
                  <a:lnTo>
                    <a:pt x="4427512" y="1502575"/>
                  </a:lnTo>
                  <a:lnTo>
                    <a:pt x="4421454" y="1498498"/>
                  </a:lnTo>
                  <a:lnTo>
                    <a:pt x="4414037" y="1496999"/>
                  </a:lnTo>
                  <a:lnTo>
                    <a:pt x="4406620" y="1498498"/>
                  </a:lnTo>
                  <a:lnTo>
                    <a:pt x="4400575" y="1502575"/>
                  </a:lnTo>
                  <a:lnTo>
                    <a:pt x="4396486" y="1508633"/>
                  </a:lnTo>
                  <a:lnTo>
                    <a:pt x="4394987" y="1516049"/>
                  </a:lnTo>
                  <a:lnTo>
                    <a:pt x="4394987" y="1630349"/>
                  </a:lnTo>
                  <a:lnTo>
                    <a:pt x="4396486" y="1637766"/>
                  </a:lnTo>
                  <a:lnTo>
                    <a:pt x="4400575" y="1643824"/>
                  </a:lnTo>
                  <a:lnTo>
                    <a:pt x="4406620" y="1647901"/>
                  </a:lnTo>
                  <a:lnTo>
                    <a:pt x="4414037" y="1649399"/>
                  </a:lnTo>
                  <a:lnTo>
                    <a:pt x="4421454" y="1647901"/>
                  </a:lnTo>
                  <a:lnTo>
                    <a:pt x="4427512" y="1643824"/>
                  </a:lnTo>
                  <a:lnTo>
                    <a:pt x="4431589" y="1637766"/>
                  </a:lnTo>
                  <a:lnTo>
                    <a:pt x="4433087" y="1630349"/>
                  </a:lnTo>
                  <a:lnTo>
                    <a:pt x="4433087" y="1516049"/>
                  </a:lnTo>
                  <a:close/>
                </a:path>
                <a:path w="4433570" h="1765300">
                  <a:moveTo>
                    <a:pt x="4433087" y="1249349"/>
                  </a:moveTo>
                  <a:lnTo>
                    <a:pt x="4431589" y="1241933"/>
                  </a:lnTo>
                  <a:lnTo>
                    <a:pt x="4427512" y="1235875"/>
                  </a:lnTo>
                  <a:lnTo>
                    <a:pt x="4421454" y="1231798"/>
                  </a:lnTo>
                  <a:lnTo>
                    <a:pt x="4414037" y="1230299"/>
                  </a:lnTo>
                  <a:lnTo>
                    <a:pt x="4406620" y="1231798"/>
                  </a:lnTo>
                  <a:lnTo>
                    <a:pt x="4400575" y="1235875"/>
                  </a:lnTo>
                  <a:lnTo>
                    <a:pt x="4396486" y="1241933"/>
                  </a:lnTo>
                  <a:lnTo>
                    <a:pt x="4394987" y="1249349"/>
                  </a:lnTo>
                  <a:lnTo>
                    <a:pt x="4394987" y="1363649"/>
                  </a:lnTo>
                  <a:lnTo>
                    <a:pt x="4396486" y="1371066"/>
                  </a:lnTo>
                  <a:lnTo>
                    <a:pt x="4400575" y="1377124"/>
                  </a:lnTo>
                  <a:lnTo>
                    <a:pt x="4406620" y="1381201"/>
                  </a:lnTo>
                  <a:lnTo>
                    <a:pt x="4414037" y="1382699"/>
                  </a:lnTo>
                  <a:lnTo>
                    <a:pt x="4421454" y="1381201"/>
                  </a:lnTo>
                  <a:lnTo>
                    <a:pt x="4427512" y="1377124"/>
                  </a:lnTo>
                  <a:lnTo>
                    <a:pt x="4431589" y="1371066"/>
                  </a:lnTo>
                  <a:lnTo>
                    <a:pt x="4433087" y="1363649"/>
                  </a:lnTo>
                  <a:lnTo>
                    <a:pt x="4433087" y="1249349"/>
                  </a:lnTo>
                  <a:close/>
                </a:path>
                <a:path w="4433570" h="1765300">
                  <a:moveTo>
                    <a:pt x="4433087" y="982649"/>
                  </a:moveTo>
                  <a:lnTo>
                    <a:pt x="4431589" y="975233"/>
                  </a:lnTo>
                  <a:lnTo>
                    <a:pt x="4427512" y="969175"/>
                  </a:lnTo>
                  <a:lnTo>
                    <a:pt x="4421454" y="965098"/>
                  </a:lnTo>
                  <a:lnTo>
                    <a:pt x="4414037" y="963599"/>
                  </a:lnTo>
                  <a:lnTo>
                    <a:pt x="4406620" y="965098"/>
                  </a:lnTo>
                  <a:lnTo>
                    <a:pt x="4400575" y="969175"/>
                  </a:lnTo>
                  <a:lnTo>
                    <a:pt x="4396486" y="975233"/>
                  </a:lnTo>
                  <a:lnTo>
                    <a:pt x="4394987" y="982649"/>
                  </a:lnTo>
                  <a:lnTo>
                    <a:pt x="4394987" y="1096949"/>
                  </a:lnTo>
                  <a:lnTo>
                    <a:pt x="4396486" y="1104366"/>
                  </a:lnTo>
                  <a:lnTo>
                    <a:pt x="4400575" y="1110424"/>
                  </a:lnTo>
                  <a:lnTo>
                    <a:pt x="4406620" y="1114501"/>
                  </a:lnTo>
                  <a:lnTo>
                    <a:pt x="4414037" y="1115999"/>
                  </a:lnTo>
                  <a:lnTo>
                    <a:pt x="4421454" y="1114501"/>
                  </a:lnTo>
                  <a:lnTo>
                    <a:pt x="4427512" y="1110424"/>
                  </a:lnTo>
                  <a:lnTo>
                    <a:pt x="4431589" y="1104366"/>
                  </a:lnTo>
                  <a:lnTo>
                    <a:pt x="4433087" y="1096949"/>
                  </a:lnTo>
                  <a:lnTo>
                    <a:pt x="4433087" y="982649"/>
                  </a:lnTo>
                  <a:close/>
                </a:path>
                <a:path w="4433570" h="1765300">
                  <a:moveTo>
                    <a:pt x="4433087" y="715949"/>
                  </a:moveTo>
                  <a:lnTo>
                    <a:pt x="4431589" y="708533"/>
                  </a:lnTo>
                  <a:lnTo>
                    <a:pt x="4427512" y="702475"/>
                  </a:lnTo>
                  <a:lnTo>
                    <a:pt x="4421454" y="698398"/>
                  </a:lnTo>
                  <a:lnTo>
                    <a:pt x="4414037" y="696899"/>
                  </a:lnTo>
                  <a:lnTo>
                    <a:pt x="4406620" y="698398"/>
                  </a:lnTo>
                  <a:lnTo>
                    <a:pt x="4400575" y="702475"/>
                  </a:lnTo>
                  <a:lnTo>
                    <a:pt x="4396486" y="708533"/>
                  </a:lnTo>
                  <a:lnTo>
                    <a:pt x="4394987" y="715949"/>
                  </a:lnTo>
                  <a:lnTo>
                    <a:pt x="4394987" y="830249"/>
                  </a:lnTo>
                  <a:lnTo>
                    <a:pt x="4396486" y="837666"/>
                  </a:lnTo>
                  <a:lnTo>
                    <a:pt x="4400575" y="843724"/>
                  </a:lnTo>
                  <a:lnTo>
                    <a:pt x="4406620" y="847801"/>
                  </a:lnTo>
                  <a:lnTo>
                    <a:pt x="4414037" y="849299"/>
                  </a:lnTo>
                  <a:lnTo>
                    <a:pt x="4421454" y="847801"/>
                  </a:lnTo>
                  <a:lnTo>
                    <a:pt x="4427512" y="843724"/>
                  </a:lnTo>
                  <a:lnTo>
                    <a:pt x="4431589" y="837666"/>
                  </a:lnTo>
                  <a:lnTo>
                    <a:pt x="4433087" y="830249"/>
                  </a:lnTo>
                  <a:lnTo>
                    <a:pt x="4433087" y="715949"/>
                  </a:lnTo>
                  <a:close/>
                </a:path>
                <a:path w="4433570" h="1765300">
                  <a:moveTo>
                    <a:pt x="4433087" y="449249"/>
                  </a:moveTo>
                  <a:lnTo>
                    <a:pt x="4431589" y="441833"/>
                  </a:lnTo>
                  <a:lnTo>
                    <a:pt x="4427512" y="435775"/>
                  </a:lnTo>
                  <a:lnTo>
                    <a:pt x="4421454" y="431698"/>
                  </a:lnTo>
                  <a:lnTo>
                    <a:pt x="4414037" y="430199"/>
                  </a:lnTo>
                  <a:lnTo>
                    <a:pt x="4406620" y="431698"/>
                  </a:lnTo>
                  <a:lnTo>
                    <a:pt x="4400575" y="435775"/>
                  </a:lnTo>
                  <a:lnTo>
                    <a:pt x="4396486" y="441833"/>
                  </a:lnTo>
                  <a:lnTo>
                    <a:pt x="4394987" y="449249"/>
                  </a:lnTo>
                  <a:lnTo>
                    <a:pt x="4394987" y="563549"/>
                  </a:lnTo>
                  <a:lnTo>
                    <a:pt x="4396486" y="570966"/>
                  </a:lnTo>
                  <a:lnTo>
                    <a:pt x="4400575" y="577024"/>
                  </a:lnTo>
                  <a:lnTo>
                    <a:pt x="4406620" y="581101"/>
                  </a:lnTo>
                  <a:lnTo>
                    <a:pt x="4414037" y="582599"/>
                  </a:lnTo>
                  <a:lnTo>
                    <a:pt x="4421454" y="581101"/>
                  </a:lnTo>
                  <a:lnTo>
                    <a:pt x="4427512" y="577024"/>
                  </a:lnTo>
                  <a:lnTo>
                    <a:pt x="4431589" y="570966"/>
                  </a:lnTo>
                  <a:lnTo>
                    <a:pt x="4433087" y="563549"/>
                  </a:lnTo>
                  <a:lnTo>
                    <a:pt x="4433087" y="449249"/>
                  </a:lnTo>
                  <a:close/>
                </a:path>
                <a:path w="4433570" h="1765300">
                  <a:moveTo>
                    <a:pt x="4433087" y="182549"/>
                  </a:moveTo>
                  <a:lnTo>
                    <a:pt x="4431589" y="175133"/>
                  </a:lnTo>
                  <a:lnTo>
                    <a:pt x="4427512" y="169075"/>
                  </a:lnTo>
                  <a:lnTo>
                    <a:pt x="4421454" y="164998"/>
                  </a:lnTo>
                  <a:lnTo>
                    <a:pt x="4414037" y="163499"/>
                  </a:lnTo>
                  <a:lnTo>
                    <a:pt x="4406620" y="164998"/>
                  </a:lnTo>
                  <a:lnTo>
                    <a:pt x="4400575" y="169075"/>
                  </a:lnTo>
                  <a:lnTo>
                    <a:pt x="4396486" y="175133"/>
                  </a:lnTo>
                  <a:lnTo>
                    <a:pt x="4394987" y="182549"/>
                  </a:lnTo>
                  <a:lnTo>
                    <a:pt x="4394987" y="296849"/>
                  </a:lnTo>
                  <a:lnTo>
                    <a:pt x="4396486" y="304266"/>
                  </a:lnTo>
                  <a:lnTo>
                    <a:pt x="4400575" y="310324"/>
                  </a:lnTo>
                  <a:lnTo>
                    <a:pt x="4406620" y="314401"/>
                  </a:lnTo>
                  <a:lnTo>
                    <a:pt x="4414037" y="315899"/>
                  </a:lnTo>
                  <a:lnTo>
                    <a:pt x="4421454" y="314401"/>
                  </a:lnTo>
                  <a:lnTo>
                    <a:pt x="4427512" y="310324"/>
                  </a:lnTo>
                  <a:lnTo>
                    <a:pt x="4431589" y="304266"/>
                  </a:lnTo>
                  <a:lnTo>
                    <a:pt x="4433087" y="296849"/>
                  </a:lnTo>
                  <a:lnTo>
                    <a:pt x="4433087" y="182549"/>
                  </a:lnTo>
                  <a:close/>
                </a:path>
                <a:path w="4433570" h="1765300">
                  <a:moveTo>
                    <a:pt x="4433087" y="0"/>
                  </a:moveTo>
                  <a:lnTo>
                    <a:pt x="4310837" y="0"/>
                  </a:lnTo>
                  <a:lnTo>
                    <a:pt x="4303420" y="1498"/>
                  </a:lnTo>
                  <a:lnTo>
                    <a:pt x="4297362" y="5588"/>
                  </a:lnTo>
                  <a:lnTo>
                    <a:pt x="4293286" y="11633"/>
                  </a:lnTo>
                  <a:lnTo>
                    <a:pt x="4291787" y="19050"/>
                  </a:lnTo>
                  <a:lnTo>
                    <a:pt x="4293286" y="26466"/>
                  </a:lnTo>
                  <a:lnTo>
                    <a:pt x="4297362" y="32524"/>
                  </a:lnTo>
                  <a:lnTo>
                    <a:pt x="4303420" y="36601"/>
                  </a:lnTo>
                  <a:lnTo>
                    <a:pt x="4310837" y="38100"/>
                  </a:lnTo>
                  <a:lnTo>
                    <a:pt x="4396841" y="38100"/>
                  </a:lnTo>
                  <a:lnTo>
                    <a:pt x="4400575" y="43624"/>
                  </a:lnTo>
                  <a:lnTo>
                    <a:pt x="4406620" y="47701"/>
                  </a:lnTo>
                  <a:lnTo>
                    <a:pt x="4414037" y="49199"/>
                  </a:lnTo>
                  <a:lnTo>
                    <a:pt x="4421454" y="47701"/>
                  </a:lnTo>
                  <a:lnTo>
                    <a:pt x="4427512" y="43624"/>
                  </a:lnTo>
                  <a:lnTo>
                    <a:pt x="4431233" y="38100"/>
                  </a:lnTo>
                  <a:lnTo>
                    <a:pt x="4431589" y="37566"/>
                  </a:lnTo>
                  <a:lnTo>
                    <a:pt x="4433087" y="30149"/>
                  </a:lnTo>
                  <a:lnTo>
                    <a:pt x="4433087" y="19050"/>
                  </a:lnTo>
                  <a:lnTo>
                    <a:pt x="44330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42843" y="4369308"/>
            <a:ext cx="1163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232F3E"/>
                </a:solidFill>
                <a:latin typeface="Century Gothic"/>
                <a:cs typeface="Century Gothic"/>
              </a:rPr>
              <a:t>Data</a:t>
            </a:r>
            <a:r>
              <a:rPr sz="1400" spc="-11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45" dirty="0">
                <a:solidFill>
                  <a:srgbClr val="232F3E"/>
                </a:solidFill>
                <a:latin typeface="Century Gothic"/>
                <a:cs typeface="Century Gothic"/>
              </a:rPr>
              <a:t>Ingestion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14234" y="3997452"/>
            <a:ext cx="1530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232F3E"/>
                </a:solidFill>
                <a:latin typeface="Century Gothic"/>
                <a:cs typeface="Century Gothic"/>
              </a:rPr>
              <a:t>Analytics </a:t>
            </a:r>
            <a:r>
              <a:rPr sz="1400" spc="-3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400" spc="-12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40" dirty="0">
                <a:solidFill>
                  <a:srgbClr val="232F3E"/>
                </a:solidFill>
                <a:latin typeface="Century Gothic"/>
                <a:cs typeface="Century Gothic"/>
              </a:rPr>
              <a:t>Serving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98636" y="1541245"/>
            <a:ext cx="1972945" cy="1807845"/>
            <a:chOff x="3398636" y="1541245"/>
            <a:chExt cx="1972945" cy="1807845"/>
          </a:xfrm>
        </p:grpSpPr>
        <p:sp>
          <p:nvSpPr>
            <p:cNvPr id="21" name="object 21"/>
            <p:cNvSpPr/>
            <p:nvPr/>
          </p:nvSpPr>
          <p:spPr>
            <a:xfrm>
              <a:off x="3525637" y="1585695"/>
              <a:ext cx="1718945" cy="1718945"/>
            </a:xfrm>
            <a:custGeom>
              <a:avLst/>
              <a:gdLst/>
              <a:ahLst/>
              <a:cxnLst/>
              <a:rect l="l" t="t" r="r" b="b"/>
              <a:pathLst>
                <a:path w="1718945" h="1718945">
                  <a:moveTo>
                    <a:pt x="859686" y="0"/>
                  </a:moveTo>
                  <a:lnTo>
                    <a:pt x="908442" y="1386"/>
                  </a:lnTo>
                  <a:lnTo>
                    <a:pt x="956484" y="5444"/>
                  </a:lnTo>
                  <a:lnTo>
                    <a:pt x="1003737" y="12102"/>
                  </a:lnTo>
                  <a:lnTo>
                    <a:pt x="1050131" y="21285"/>
                  </a:lnTo>
                  <a:lnTo>
                    <a:pt x="1095593" y="32923"/>
                  </a:lnTo>
                  <a:lnTo>
                    <a:pt x="1140049" y="46942"/>
                  </a:lnTo>
                  <a:lnTo>
                    <a:pt x="1183428" y="63269"/>
                  </a:lnTo>
                  <a:lnTo>
                    <a:pt x="1225657" y="81833"/>
                  </a:lnTo>
                  <a:lnTo>
                    <a:pt x="1266663" y="102560"/>
                  </a:lnTo>
                  <a:lnTo>
                    <a:pt x="1306375" y="125378"/>
                  </a:lnTo>
                  <a:lnTo>
                    <a:pt x="1344719" y="150215"/>
                  </a:lnTo>
                  <a:lnTo>
                    <a:pt x="1381623" y="176997"/>
                  </a:lnTo>
                  <a:lnTo>
                    <a:pt x="1417015" y="205652"/>
                  </a:lnTo>
                  <a:lnTo>
                    <a:pt x="1450822" y="236109"/>
                  </a:lnTo>
                  <a:lnTo>
                    <a:pt x="1482971" y="268293"/>
                  </a:lnTo>
                  <a:lnTo>
                    <a:pt x="1513391" y="302133"/>
                  </a:lnTo>
                  <a:lnTo>
                    <a:pt x="1542008" y="337556"/>
                  </a:lnTo>
                  <a:lnTo>
                    <a:pt x="1568750" y="374489"/>
                  </a:lnTo>
                  <a:lnTo>
                    <a:pt x="1593545" y="412861"/>
                  </a:lnTo>
                  <a:lnTo>
                    <a:pt x="1616320" y="452597"/>
                  </a:lnTo>
                  <a:lnTo>
                    <a:pt x="1637002" y="493626"/>
                  </a:lnTo>
                  <a:lnTo>
                    <a:pt x="1655520" y="535875"/>
                  </a:lnTo>
                  <a:lnTo>
                    <a:pt x="1671800" y="579272"/>
                  </a:lnTo>
                  <a:lnTo>
                    <a:pt x="1685770" y="623744"/>
                  </a:lnTo>
                  <a:lnTo>
                    <a:pt x="1697358" y="669218"/>
                  </a:lnTo>
                  <a:lnTo>
                    <a:pt x="1706492" y="715621"/>
                  </a:lnTo>
                  <a:lnTo>
                    <a:pt x="1713097" y="762882"/>
                  </a:lnTo>
                  <a:lnTo>
                    <a:pt x="1717103" y="810928"/>
                  </a:lnTo>
                  <a:lnTo>
                    <a:pt x="1718437" y="859686"/>
                  </a:lnTo>
                  <a:lnTo>
                    <a:pt x="1717050" y="908442"/>
                  </a:lnTo>
                  <a:lnTo>
                    <a:pt x="1712992" y="956484"/>
                  </a:lnTo>
                  <a:lnTo>
                    <a:pt x="1706335" y="1003738"/>
                  </a:lnTo>
                  <a:lnTo>
                    <a:pt x="1697151" y="1050131"/>
                  </a:lnTo>
                  <a:lnTo>
                    <a:pt x="1685514" y="1095593"/>
                  </a:lnTo>
                  <a:lnTo>
                    <a:pt x="1671495" y="1140049"/>
                  </a:lnTo>
                  <a:lnTo>
                    <a:pt x="1655168" y="1183428"/>
                  </a:lnTo>
                  <a:lnTo>
                    <a:pt x="1636604" y="1225657"/>
                  </a:lnTo>
                  <a:lnTo>
                    <a:pt x="1615877" y="1266664"/>
                  </a:lnTo>
                  <a:lnTo>
                    <a:pt x="1593059" y="1306375"/>
                  </a:lnTo>
                  <a:lnTo>
                    <a:pt x="1568222" y="1344719"/>
                  </a:lnTo>
                  <a:lnTo>
                    <a:pt x="1541440" y="1381624"/>
                  </a:lnTo>
                  <a:lnTo>
                    <a:pt x="1512784" y="1417015"/>
                  </a:lnTo>
                  <a:lnTo>
                    <a:pt x="1482328" y="1450822"/>
                  </a:lnTo>
                  <a:lnTo>
                    <a:pt x="1450143" y="1482972"/>
                  </a:lnTo>
                  <a:lnTo>
                    <a:pt x="1416303" y="1513391"/>
                  </a:lnTo>
                  <a:lnTo>
                    <a:pt x="1380881" y="1542008"/>
                  </a:lnTo>
                  <a:lnTo>
                    <a:pt x="1343947" y="1568750"/>
                  </a:lnTo>
                  <a:lnTo>
                    <a:pt x="1305576" y="1593545"/>
                  </a:lnTo>
                  <a:lnTo>
                    <a:pt x="1265840" y="1616320"/>
                  </a:lnTo>
                  <a:lnTo>
                    <a:pt x="1224811" y="1637003"/>
                  </a:lnTo>
                  <a:lnTo>
                    <a:pt x="1182561" y="1655520"/>
                  </a:lnTo>
                  <a:lnTo>
                    <a:pt x="1139165" y="1671800"/>
                  </a:lnTo>
                  <a:lnTo>
                    <a:pt x="1094693" y="1685771"/>
                  </a:lnTo>
                  <a:lnTo>
                    <a:pt x="1049219" y="1697359"/>
                  </a:lnTo>
                  <a:lnTo>
                    <a:pt x="1002815" y="1706492"/>
                  </a:lnTo>
                  <a:lnTo>
                    <a:pt x="955554" y="1713098"/>
                  </a:lnTo>
                  <a:lnTo>
                    <a:pt x="907509" y="1717104"/>
                  </a:lnTo>
                  <a:lnTo>
                    <a:pt x="858751" y="1718438"/>
                  </a:lnTo>
                  <a:lnTo>
                    <a:pt x="809994" y="1717051"/>
                  </a:lnTo>
                  <a:lnTo>
                    <a:pt x="761953" y="1712993"/>
                  </a:lnTo>
                  <a:lnTo>
                    <a:pt x="714699" y="1706335"/>
                  </a:lnTo>
                  <a:lnTo>
                    <a:pt x="668305" y="1697152"/>
                  </a:lnTo>
                  <a:lnTo>
                    <a:pt x="622844" y="1685514"/>
                  </a:lnTo>
                  <a:lnTo>
                    <a:pt x="578388" y="1671495"/>
                  </a:lnTo>
                  <a:lnTo>
                    <a:pt x="535009" y="1655168"/>
                  </a:lnTo>
                  <a:lnTo>
                    <a:pt x="492780" y="1636604"/>
                  </a:lnTo>
                  <a:lnTo>
                    <a:pt x="451773" y="1615877"/>
                  </a:lnTo>
                  <a:lnTo>
                    <a:pt x="412062" y="1593059"/>
                  </a:lnTo>
                  <a:lnTo>
                    <a:pt x="373717" y="1568223"/>
                  </a:lnTo>
                  <a:lnTo>
                    <a:pt x="336813" y="1541440"/>
                  </a:lnTo>
                  <a:lnTo>
                    <a:pt x="301421" y="1512785"/>
                  </a:lnTo>
                  <a:lnTo>
                    <a:pt x="267615" y="1482328"/>
                  </a:lnTo>
                  <a:lnTo>
                    <a:pt x="235465" y="1450144"/>
                  </a:lnTo>
                  <a:lnTo>
                    <a:pt x="205046" y="1416304"/>
                  </a:lnTo>
                  <a:lnTo>
                    <a:pt x="176429" y="1380881"/>
                  </a:lnTo>
                  <a:lnTo>
                    <a:pt x="149686" y="1343948"/>
                  </a:lnTo>
                  <a:lnTo>
                    <a:pt x="124892" y="1305576"/>
                  </a:lnTo>
                  <a:lnTo>
                    <a:pt x="102117" y="1265840"/>
                  </a:lnTo>
                  <a:lnTo>
                    <a:pt x="81434" y="1224811"/>
                  </a:lnTo>
                  <a:lnTo>
                    <a:pt x="62917" y="1182562"/>
                  </a:lnTo>
                  <a:lnTo>
                    <a:pt x="46636" y="1139165"/>
                  </a:lnTo>
                  <a:lnTo>
                    <a:pt x="32666" y="1094693"/>
                  </a:lnTo>
                  <a:lnTo>
                    <a:pt x="21078" y="1049219"/>
                  </a:lnTo>
                  <a:lnTo>
                    <a:pt x="11945" y="1002815"/>
                  </a:lnTo>
                  <a:lnTo>
                    <a:pt x="5339" y="955554"/>
                  </a:lnTo>
                  <a:lnTo>
                    <a:pt x="1333" y="907509"/>
                  </a:lnTo>
                  <a:lnTo>
                    <a:pt x="0" y="858751"/>
                  </a:lnTo>
                  <a:lnTo>
                    <a:pt x="1358" y="810513"/>
                  </a:lnTo>
                  <a:lnTo>
                    <a:pt x="5334" y="762967"/>
                  </a:lnTo>
                  <a:lnTo>
                    <a:pt x="11857" y="716185"/>
                  </a:lnTo>
                  <a:lnTo>
                    <a:pt x="20859" y="670237"/>
                  </a:lnTo>
                  <a:lnTo>
                    <a:pt x="32267" y="625194"/>
                  </a:lnTo>
                  <a:lnTo>
                    <a:pt x="46014" y="581126"/>
                  </a:lnTo>
                  <a:lnTo>
                    <a:pt x="62028" y="538106"/>
                  </a:lnTo>
                  <a:lnTo>
                    <a:pt x="80241" y="496204"/>
                  </a:lnTo>
                  <a:lnTo>
                    <a:pt x="100581" y="455490"/>
                  </a:lnTo>
                  <a:lnTo>
                    <a:pt x="122979" y="416036"/>
                  </a:lnTo>
                  <a:lnTo>
                    <a:pt x="147366" y="377912"/>
                  </a:lnTo>
                  <a:lnTo>
                    <a:pt x="173670" y="341191"/>
                  </a:lnTo>
                  <a:lnTo>
                    <a:pt x="201823" y="305941"/>
                  </a:lnTo>
                  <a:lnTo>
                    <a:pt x="231754" y="272236"/>
                  </a:lnTo>
                  <a:lnTo>
                    <a:pt x="263394" y="240144"/>
                  </a:lnTo>
                  <a:lnTo>
                    <a:pt x="296671" y="209738"/>
                  </a:lnTo>
                  <a:lnTo>
                    <a:pt x="331518" y="181088"/>
                  </a:lnTo>
                  <a:lnTo>
                    <a:pt x="367863" y="154265"/>
                  </a:lnTo>
                  <a:lnTo>
                    <a:pt x="405636" y="129340"/>
                  </a:lnTo>
                  <a:lnTo>
                    <a:pt x="444769" y="106385"/>
                  </a:lnTo>
                  <a:lnTo>
                    <a:pt x="485190" y="85469"/>
                  </a:lnTo>
                  <a:lnTo>
                    <a:pt x="526830" y="66664"/>
                  </a:lnTo>
                  <a:lnTo>
                    <a:pt x="569618" y="50041"/>
                  </a:lnTo>
                  <a:lnTo>
                    <a:pt x="613486" y="35670"/>
                  </a:lnTo>
                  <a:lnTo>
                    <a:pt x="658363" y="23624"/>
                  </a:lnTo>
                  <a:lnTo>
                    <a:pt x="704179" y="13972"/>
                  </a:lnTo>
                  <a:lnTo>
                    <a:pt x="750864" y="6785"/>
                  </a:lnTo>
                  <a:lnTo>
                    <a:pt x="798349" y="2135"/>
                  </a:lnTo>
                  <a:lnTo>
                    <a:pt x="846562" y="93"/>
                  </a:lnTo>
                  <a:lnTo>
                    <a:pt x="859218" y="859219"/>
                  </a:lnTo>
                  <a:lnTo>
                    <a:pt x="859686" y="0"/>
                  </a:lnTo>
                  <a:close/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25675" y="1585695"/>
              <a:ext cx="1645285" cy="1718945"/>
            </a:xfrm>
            <a:custGeom>
              <a:avLst/>
              <a:gdLst/>
              <a:ahLst/>
              <a:cxnLst/>
              <a:rect l="l" t="t" r="r" b="b"/>
              <a:pathLst>
                <a:path w="1645285" h="1718945">
                  <a:moveTo>
                    <a:pt x="1645038" y="1206614"/>
                  </a:moveTo>
                  <a:lnTo>
                    <a:pt x="1624081" y="1250658"/>
                  </a:lnTo>
                  <a:lnTo>
                    <a:pt x="1600968" y="1292969"/>
                  </a:lnTo>
                  <a:lnTo>
                    <a:pt x="1575796" y="1333511"/>
                  </a:lnTo>
                  <a:lnTo>
                    <a:pt x="1548660" y="1372245"/>
                  </a:lnTo>
                  <a:lnTo>
                    <a:pt x="1519655" y="1409136"/>
                  </a:lnTo>
                  <a:lnTo>
                    <a:pt x="1488878" y="1444145"/>
                  </a:lnTo>
                  <a:lnTo>
                    <a:pt x="1456424" y="1477237"/>
                  </a:lnTo>
                  <a:lnTo>
                    <a:pt x="1422388" y="1508373"/>
                  </a:lnTo>
                  <a:lnTo>
                    <a:pt x="1386867" y="1537518"/>
                  </a:lnTo>
                  <a:lnTo>
                    <a:pt x="1349956" y="1564633"/>
                  </a:lnTo>
                  <a:lnTo>
                    <a:pt x="1311750" y="1589682"/>
                  </a:lnTo>
                  <a:lnTo>
                    <a:pt x="1272346" y="1612628"/>
                  </a:lnTo>
                  <a:lnTo>
                    <a:pt x="1231839" y="1633435"/>
                  </a:lnTo>
                  <a:lnTo>
                    <a:pt x="1190325" y="1652064"/>
                  </a:lnTo>
                  <a:lnTo>
                    <a:pt x="1147899" y="1668479"/>
                  </a:lnTo>
                  <a:lnTo>
                    <a:pt x="1104657" y="1682642"/>
                  </a:lnTo>
                  <a:lnTo>
                    <a:pt x="1060694" y="1694518"/>
                  </a:lnTo>
                  <a:lnTo>
                    <a:pt x="1016107" y="1704068"/>
                  </a:lnTo>
                  <a:lnTo>
                    <a:pt x="970991" y="1711257"/>
                  </a:lnTo>
                  <a:lnTo>
                    <a:pt x="925442" y="1716046"/>
                  </a:lnTo>
                  <a:lnTo>
                    <a:pt x="879555" y="1718399"/>
                  </a:lnTo>
                  <a:lnTo>
                    <a:pt x="833426" y="1718278"/>
                  </a:lnTo>
                  <a:lnTo>
                    <a:pt x="787151" y="1715648"/>
                  </a:lnTo>
                  <a:lnTo>
                    <a:pt x="740825" y="1710470"/>
                  </a:lnTo>
                  <a:lnTo>
                    <a:pt x="694544" y="1702708"/>
                  </a:lnTo>
                  <a:lnTo>
                    <a:pt x="648404" y="1692325"/>
                  </a:lnTo>
                  <a:lnTo>
                    <a:pt x="602500" y="1679283"/>
                  </a:lnTo>
                  <a:lnTo>
                    <a:pt x="556928" y="1663546"/>
                  </a:lnTo>
                  <a:lnTo>
                    <a:pt x="511784" y="1645077"/>
                  </a:lnTo>
                  <a:lnTo>
                    <a:pt x="467740" y="1624119"/>
                  </a:lnTo>
                  <a:lnTo>
                    <a:pt x="425428" y="1601007"/>
                  </a:lnTo>
                  <a:lnTo>
                    <a:pt x="384887" y="1575835"/>
                  </a:lnTo>
                  <a:lnTo>
                    <a:pt x="346153" y="1548698"/>
                  </a:lnTo>
                  <a:lnTo>
                    <a:pt x="309262" y="1519694"/>
                  </a:lnTo>
                  <a:lnTo>
                    <a:pt x="274253" y="1488917"/>
                  </a:lnTo>
                  <a:lnTo>
                    <a:pt x="241161" y="1456463"/>
                  </a:lnTo>
                  <a:lnTo>
                    <a:pt x="210025" y="1422427"/>
                  </a:lnTo>
                  <a:lnTo>
                    <a:pt x="180881" y="1386906"/>
                  </a:lnTo>
                  <a:lnTo>
                    <a:pt x="153765" y="1349995"/>
                  </a:lnTo>
                  <a:lnTo>
                    <a:pt x="128716" y="1311789"/>
                  </a:lnTo>
                  <a:lnTo>
                    <a:pt x="105770" y="1272385"/>
                  </a:lnTo>
                  <a:lnTo>
                    <a:pt x="84964" y="1231878"/>
                  </a:lnTo>
                  <a:lnTo>
                    <a:pt x="66335" y="1190364"/>
                  </a:lnTo>
                  <a:lnTo>
                    <a:pt x="49920" y="1147937"/>
                  </a:lnTo>
                  <a:lnTo>
                    <a:pt x="35756" y="1104695"/>
                  </a:lnTo>
                  <a:lnTo>
                    <a:pt x="23880" y="1060733"/>
                  </a:lnTo>
                  <a:lnTo>
                    <a:pt x="14330" y="1016146"/>
                  </a:lnTo>
                  <a:lnTo>
                    <a:pt x="7142" y="971030"/>
                  </a:lnTo>
                  <a:lnTo>
                    <a:pt x="2352" y="925481"/>
                  </a:lnTo>
                  <a:lnTo>
                    <a:pt x="0" y="879594"/>
                  </a:lnTo>
                  <a:lnTo>
                    <a:pt x="120" y="833465"/>
                  </a:lnTo>
                  <a:lnTo>
                    <a:pt x="2750" y="787190"/>
                  </a:lnTo>
                  <a:lnTo>
                    <a:pt x="7928" y="740864"/>
                  </a:lnTo>
                  <a:lnTo>
                    <a:pt x="15690" y="694583"/>
                  </a:lnTo>
                  <a:lnTo>
                    <a:pt x="26074" y="648443"/>
                  </a:lnTo>
                  <a:lnTo>
                    <a:pt x="39115" y="602539"/>
                  </a:lnTo>
                  <a:lnTo>
                    <a:pt x="54852" y="556967"/>
                  </a:lnTo>
                  <a:lnTo>
                    <a:pt x="73321" y="511823"/>
                  </a:lnTo>
                  <a:lnTo>
                    <a:pt x="94115" y="468137"/>
                  </a:lnTo>
                  <a:lnTo>
                    <a:pt x="117141" y="426011"/>
                  </a:lnTo>
                  <a:lnTo>
                    <a:pt x="142308" y="385506"/>
                  </a:lnTo>
                  <a:lnTo>
                    <a:pt x="169526" y="346678"/>
                  </a:lnTo>
                  <a:lnTo>
                    <a:pt x="198707" y="309587"/>
                  </a:lnTo>
                  <a:lnTo>
                    <a:pt x="229760" y="274291"/>
                  </a:lnTo>
                  <a:lnTo>
                    <a:pt x="262596" y="240848"/>
                  </a:lnTo>
                  <a:lnTo>
                    <a:pt x="297124" y="209317"/>
                  </a:lnTo>
                  <a:lnTo>
                    <a:pt x="333256" y="179756"/>
                  </a:lnTo>
                  <a:lnTo>
                    <a:pt x="370900" y="152224"/>
                  </a:lnTo>
                  <a:lnTo>
                    <a:pt x="409968" y="126779"/>
                  </a:lnTo>
                  <a:lnTo>
                    <a:pt x="450369" y="103481"/>
                  </a:lnTo>
                  <a:lnTo>
                    <a:pt x="492015" y="82386"/>
                  </a:lnTo>
                  <a:lnTo>
                    <a:pt x="534814" y="63554"/>
                  </a:lnTo>
                  <a:lnTo>
                    <a:pt x="578677" y="47044"/>
                  </a:lnTo>
                  <a:lnTo>
                    <a:pt x="623515" y="32913"/>
                  </a:lnTo>
                  <a:lnTo>
                    <a:pt x="669238" y="21220"/>
                  </a:lnTo>
                  <a:lnTo>
                    <a:pt x="715756" y="12024"/>
                  </a:lnTo>
                  <a:lnTo>
                    <a:pt x="762978" y="5383"/>
                  </a:lnTo>
                  <a:lnTo>
                    <a:pt x="810816" y="1355"/>
                  </a:lnTo>
                  <a:lnTo>
                    <a:pt x="859180" y="0"/>
                  </a:lnTo>
                  <a:lnTo>
                    <a:pt x="859180" y="859219"/>
                  </a:lnTo>
                  <a:lnTo>
                    <a:pt x="1645038" y="1206614"/>
                  </a:lnTo>
                  <a:close/>
                </a:path>
              </a:pathLst>
            </a:custGeom>
            <a:ln w="8890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25475" y="1585696"/>
              <a:ext cx="859790" cy="1233170"/>
            </a:xfrm>
            <a:custGeom>
              <a:avLst/>
              <a:gdLst/>
              <a:ahLst/>
              <a:cxnLst/>
              <a:rect l="l" t="t" r="r" b="b"/>
              <a:pathLst>
                <a:path w="859789" h="1233170">
                  <a:moveTo>
                    <a:pt x="85639" y="1232828"/>
                  </a:moveTo>
                  <a:lnTo>
                    <a:pt x="65663" y="1188330"/>
                  </a:lnTo>
                  <a:lnTo>
                    <a:pt x="48404" y="1143313"/>
                  </a:lnTo>
                  <a:lnTo>
                    <a:pt x="33827" y="1097873"/>
                  </a:lnTo>
                  <a:lnTo>
                    <a:pt x="21899" y="1052108"/>
                  </a:lnTo>
                  <a:lnTo>
                    <a:pt x="12586" y="1006114"/>
                  </a:lnTo>
                  <a:lnTo>
                    <a:pt x="5854" y="959988"/>
                  </a:lnTo>
                  <a:lnTo>
                    <a:pt x="1670" y="913827"/>
                  </a:lnTo>
                  <a:lnTo>
                    <a:pt x="0" y="867729"/>
                  </a:lnTo>
                  <a:lnTo>
                    <a:pt x="809" y="821788"/>
                  </a:lnTo>
                  <a:lnTo>
                    <a:pt x="4065" y="776104"/>
                  </a:lnTo>
                  <a:lnTo>
                    <a:pt x="9733" y="730772"/>
                  </a:lnTo>
                  <a:lnTo>
                    <a:pt x="17779" y="685889"/>
                  </a:lnTo>
                  <a:lnTo>
                    <a:pt x="28171" y="641552"/>
                  </a:lnTo>
                  <a:lnTo>
                    <a:pt x="40873" y="597859"/>
                  </a:lnTo>
                  <a:lnTo>
                    <a:pt x="55853" y="554905"/>
                  </a:lnTo>
                  <a:lnTo>
                    <a:pt x="73077" y="512788"/>
                  </a:lnTo>
                  <a:lnTo>
                    <a:pt x="92510" y="471604"/>
                  </a:lnTo>
                  <a:lnTo>
                    <a:pt x="114119" y="431451"/>
                  </a:lnTo>
                  <a:lnTo>
                    <a:pt x="137870" y="392426"/>
                  </a:lnTo>
                  <a:lnTo>
                    <a:pt x="163730" y="354624"/>
                  </a:lnTo>
                  <a:lnTo>
                    <a:pt x="191664" y="318144"/>
                  </a:lnTo>
                  <a:lnTo>
                    <a:pt x="221639" y="283081"/>
                  </a:lnTo>
                  <a:lnTo>
                    <a:pt x="253621" y="249533"/>
                  </a:lnTo>
                  <a:lnTo>
                    <a:pt x="287576" y="217597"/>
                  </a:lnTo>
                  <a:lnTo>
                    <a:pt x="323471" y="187369"/>
                  </a:lnTo>
                  <a:lnTo>
                    <a:pt x="361272" y="158946"/>
                  </a:lnTo>
                  <a:lnTo>
                    <a:pt x="400944" y="132426"/>
                  </a:lnTo>
                  <a:lnTo>
                    <a:pt x="442455" y="107904"/>
                  </a:lnTo>
                  <a:lnTo>
                    <a:pt x="485770" y="85479"/>
                  </a:lnTo>
                  <a:lnTo>
                    <a:pt x="529968" y="65653"/>
                  </a:lnTo>
                  <a:lnTo>
                    <a:pt x="575105" y="48388"/>
                  </a:lnTo>
                  <a:lnTo>
                    <a:pt x="621069" y="33709"/>
                  </a:lnTo>
                  <a:lnTo>
                    <a:pt x="667748" y="21642"/>
                  </a:lnTo>
                  <a:lnTo>
                    <a:pt x="715030" y="12212"/>
                  </a:lnTo>
                  <a:lnTo>
                    <a:pt x="762804" y="5444"/>
                  </a:lnTo>
                  <a:lnTo>
                    <a:pt x="810957" y="1365"/>
                  </a:lnTo>
                  <a:lnTo>
                    <a:pt x="859379" y="0"/>
                  </a:lnTo>
                  <a:lnTo>
                    <a:pt x="859380" y="859218"/>
                  </a:lnTo>
                  <a:lnTo>
                    <a:pt x="85639" y="1232828"/>
                  </a:lnTo>
                  <a:close/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25636" y="2448889"/>
              <a:ext cx="855344" cy="391160"/>
            </a:xfrm>
            <a:custGeom>
              <a:avLst/>
              <a:gdLst/>
              <a:ahLst/>
              <a:cxnLst/>
              <a:rect l="l" t="t" r="r" b="b"/>
              <a:pathLst>
                <a:path w="855345" h="391160">
                  <a:moveTo>
                    <a:pt x="0" y="390753"/>
                  </a:moveTo>
                  <a:lnTo>
                    <a:pt x="855179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99480" y="2548642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142609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36224" y="2455953"/>
              <a:ext cx="908050" cy="384175"/>
            </a:xfrm>
            <a:custGeom>
              <a:avLst/>
              <a:gdLst/>
              <a:ahLst/>
              <a:cxnLst/>
              <a:rect l="l" t="t" r="r" b="b"/>
              <a:pathLst>
                <a:path w="908050" h="384175">
                  <a:moveTo>
                    <a:pt x="907850" y="383688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67333" y="2981960"/>
            <a:ext cx="248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80" dirty="0">
                <a:solidFill>
                  <a:srgbClr val="232F3E"/>
                </a:solidFill>
                <a:latin typeface="Tahoma"/>
                <a:cs typeface="Tahoma"/>
              </a:rPr>
              <a:t>S3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59536" y="801623"/>
            <a:ext cx="4947285" cy="521334"/>
            <a:chOff x="859536" y="801623"/>
            <a:chExt cx="4947285" cy="521334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536" y="908303"/>
              <a:ext cx="423672" cy="4145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240" y="908303"/>
              <a:ext cx="414528" cy="4145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1807" y="801623"/>
              <a:ext cx="484632" cy="48463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27177" y="1488947"/>
            <a:ext cx="12172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810" algn="l"/>
              </a:tabLst>
            </a:pPr>
            <a:r>
              <a:rPr sz="1200" spc="-120" baseline="3472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200" spc="-75" baseline="3472" dirty="0">
                <a:solidFill>
                  <a:srgbClr val="232F3E"/>
                </a:solidFill>
                <a:latin typeface="Century Gothic"/>
                <a:cs typeface="Century Gothic"/>
              </a:rPr>
              <a:t>y</a:t>
            </a:r>
            <a:r>
              <a:rPr sz="1200" spc="-82" baseline="3472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1200" spc="-225" baseline="3472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200" spc="-150" baseline="3472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1200" spc="-104" baseline="3472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200" spc="-75" baseline="3472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200" spc="-15" baseline="3472" dirty="0">
                <a:solidFill>
                  <a:srgbClr val="232F3E"/>
                </a:solidFill>
                <a:latin typeface="Century Gothic"/>
                <a:cs typeface="Century Gothic"/>
              </a:rPr>
              <a:t>B</a:t>
            </a:r>
            <a:r>
              <a:rPr sz="1200" baseline="3472" dirty="0">
                <a:solidFill>
                  <a:srgbClr val="232F3E"/>
                </a:solidFill>
                <a:latin typeface="Century Gothic"/>
                <a:cs typeface="Century Gothic"/>
              </a:rPr>
              <a:t>	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v</a:t>
            </a:r>
            <a:r>
              <a:rPr sz="800" spc="20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-17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10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81279" y="1312164"/>
            <a:ext cx="407670" cy="26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925"/>
              </a:lnSpc>
              <a:spcBef>
                <a:spcPts val="100"/>
              </a:spcBef>
            </a:pPr>
            <a:r>
              <a:rPr sz="800" spc="-4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ts val="925"/>
              </a:lnSpc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AppSync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083808" y="829055"/>
            <a:ext cx="1179830" cy="451484"/>
            <a:chOff x="6083808" y="829055"/>
            <a:chExt cx="1179830" cy="451484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3808" y="829055"/>
              <a:ext cx="414527" cy="4328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8856" y="865631"/>
              <a:ext cx="414527" cy="41452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996237" y="1306067"/>
            <a:ext cx="577850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96520">
              <a:lnSpc>
                <a:spcPts val="910"/>
              </a:lnSpc>
              <a:spcBef>
                <a:spcPts val="170"/>
              </a:spcBef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-35" dirty="0">
                <a:solidFill>
                  <a:srgbClr val="232F3E"/>
                </a:solidFill>
                <a:latin typeface="Century Gothic"/>
                <a:cs typeface="Century Gothic"/>
              </a:rPr>
              <a:t>API</a:t>
            </a:r>
            <a:r>
              <a:rPr sz="800" spc="-11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100" dirty="0">
                <a:solidFill>
                  <a:srgbClr val="232F3E"/>
                </a:solidFill>
                <a:latin typeface="Century Gothic"/>
                <a:cs typeface="Century Gothic"/>
              </a:rPr>
              <a:t>Gateway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66657" y="1312164"/>
            <a:ext cx="389255" cy="2603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3020" marR="5080" indent="-20955">
              <a:lnSpc>
                <a:spcPts val="890"/>
              </a:lnSpc>
              <a:spcBef>
                <a:spcPts val="185"/>
              </a:spcBef>
            </a:pPr>
            <a:r>
              <a:rPr sz="800" spc="-8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105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800" spc="-15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2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9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spc="-16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13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05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800" spc="20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1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800" spc="-6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76600" y="3289004"/>
            <a:ext cx="2199005" cy="932815"/>
            <a:chOff x="3276600" y="3289004"/>
            <a:chExt cx="2199005" cy="932815"/>
          </a:xfrm>
        </p:grpSpPr>
        <p:sp>
          <p:nvSpPr>
            <p:cNvPr id="40" name="object 40"/>
            <p:cNvSpPr/>
            <p:nvPr/>
          </p:nvSpPr>
          <p:spPr>
            <a:xfrm>
              <a:off x="3337624" y="3330279"/>
              <a:ext cx="2096770" cy="353060"/>
            </a:xfrm>
            <a:custGeom>
              <a:avLst/>
              <a:gdLst/>
              <a:ahLst/>
              <a:cxnLst/>
              <a:rect l="l" t="t" r="r" b="b"/>
              <a:pathLst>
                <a:path w="2096770" h="353060">
                  <a:moveTo>
                    <a:pt x="0" y="352959"/>
                  </a:moveTo>
                  <a:lnTo>
                    <a:pt x="0" y="284264"/>
                  </a:lnTo>
                  <a:lnTo>
                    <a:pt x="1" y="228168"/>
                  </a:lnTo>
                  <a:lnTo>
                    <a:pt x="2" y="190347"/>
                  </a:lnTo>
                  <a:lnTo>
                    <a:pt x="5" y="176478"/>
                  </a:lnTo>
                  <a:lnTo>
                    <a:pt x="1085362" y="176480"/>
                  </a:lnTo>
                  <a:lnTo>
                    <a:pt x="1085364" y="162611"/>
                  </a:lnTo>
                  <a:lnTo>
                    <a:pt x="1085365" y="124790"/>
                  </a:lnTo>
                  <a:lnTo>
                    <a:pt x="1085366" y="68694"/>
                  </a:lnTo>
                  <a:lnTo>
                    <a:pt x="1085367" y="0"/>
                  </a:lnTo>
                  <a:lnTo>
                    <a:pt x="1085367" y="68694"/>
                  </a:lnTo>
                  <a:lnTo>
                    <a:pt x="1085368" y="124790"/>
                  </a:lnTo>
                  <a:lnTo>
                    <a:pt x="1085369" y="162611"/>
                  </a:lnTo>
                  <a:lnTo>
                    <a:pt x="1085371" y="176480"/>
                  </a:lnTo>
                  <a:lnTo>
                    <a:pt x="2096511" y="176480"/>
                  </a:lnTo>
                  <a:lnTo>
                    <a:pt x="2096513" y="190349"/>
                  </a:lnTo>
                  <a:lnTo>
                    <a:pt x="2096514" y="228170"/>
                  </a:lnTo>
                  <a:lnTo>
                    <a:pt x="2096515" y="284267"/>
                  </a:lnTo>
                  <a:lnTo>
                    <a:pt x="2096516" y="352961"/>
                  </a:lnTo>
                </a:path>
              </a:pathLst>
            </a:custGeom>
            <a:ln w="8255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6600" y="3806952"/>
              <a:ext cx="426720" cy="41452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404157" y="4183379"/>
            <a:ext cx="234315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9050" marR="5080" indent="-6350">
              <a:lnSpc>
                <a:spcPts val="910"/>
              </a:lnSpc>
              <a:spcBef>
                <a:spcPts val="170"/>
              </a:spcBef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105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40" dirty="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K</a:t>
            </a:r>
            <a:r>
              <a:rPr sz="800" spc="-80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800" spc="5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89703" y="3797807"/>
            <a:ext cx="414527" cy="41452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4463484" y="4192523"/>
            <a:ext cx="468630" cy="26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925"/>
              </a:lnSpc>
              <a:spcBef>
                <a:spcPts val="100"/>
              </a:spcBef>
            </a:pPr>
            <a:r>
              <a:rPr sz="800" spc="-4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ts val="925"/>
              </a:lnSpc>
            </a:pPr>
            <a:r>
              <a:rPr sz="800" spc="-40" dirty="0">
                <a:solidFill>
                  <a:srgbClr val="232F3E"/>
                </a:solidFill>
                <a:latin typeface="Century Gothic"/>
                <a:cs typeface="Century Gothic"/>
              </a:rPr>
              <a:t>CloudTrail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02183" y="3525011"/>
            <a:ext cx="1381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75" dirty="0">
                <a:solidFill>
                  <a:srgbClr val="232F3E"/>
                </a:solidFill>
                <a:latin typeface="Century Gothic"/>
                <a:cs typeface="Century Gothic"/>
              </a:rPr>
              <a:t>Manage </a:t>
            </a:r>
            <a:r>
              <a:rPr sz="1400" spc="-3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400" spc="-2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100" dirty="0">
                <a:solidFill>
                  <a:srgbClr val="232F3E"/>
                </a:solidFill>
                <a:latin typeface="Century Gothic"/>
                <a:cs typeface="Century Gothic"/>
              </a:rPr>
              <a:t>Secure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92296" y="3794759"/>
            <a:ext cx="414527" cy="41452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967627" y="4186428"/>
            <a:ext cx="234315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0480" marR="5080" indent="-18415">
              <a:lnSpc>
                <a:spcPts val="910"/>
              </a:lnSpc>
              <a:spcBef>
                <a:spcPts val="170"/>
              </a:spcBef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105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40" dirty="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IAM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35879" y="3779519"/>
            <a:ext cx="414527" cy="41452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5061387" y="4186428"/>
            <a:ext cx="556895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85725">
              <a:lnSpc>
                <a:spcPts val="910"/>
              </a:lnSpc>
              <a:spcBef>
                <a:spcPts val="170"/>
              </a:spcBef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-12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40" dirty="0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sz="800" spc="-9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800" spc="-114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-15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1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800" spc="-17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7743" y="2663951"/>
            <a:ext cx="414528" cy="414528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73777" y="3081020"/>
            <a:ext cx="344170" cy="20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710"/>
              </a:lnSpc>
              <a:spcBef>
                <a:spcPts val="100"/>
              </a:spcBef>
            </a:pP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600">
              <a:latin typeface="Century Gothic"/>
              <a:cs typeface="Century Gothic"/>
            </a:endParaRPr>
          </a:p>
          <a:p>
            <a:pPr algn="ctr">
              <a:lnSpc>
                <a:spcPts val="710"/>
              </a:lnSpc>
            </a:pPr>
            <a:r>
              <a:rPr sz="600" spc="-20" dirty="0">
                <a:solidFill>
                  <a:srgbClr val="90DBFF"/>
                </a:solidFill>
                <a:latin typeface="Century Gothic"/>
                <a:cs typeface="Century Gothic"/>
              </a:rPr>
              <a:t>Snowball</a:t>
            </a:r>
            <a:endParaRPr sz="600">
              <a:latin typeface="Century Gothic"/>
              <a:cs typeface="Century Gothic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13816" y="2645664"/>
            <a:ext cx="2167255" cy="429895"/>
            <a:chOff x="813816" y="2645664"/>
            <a:chExt cx="2167255" cy="429895"/>
          </a:xfrm>
        </p:grpSpPr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6416" y="2645664"/>
              <a:ext cx="414528" cy="41452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816" y="2660904"/>
              <a:ext cx="411479" cy="414528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16451" y="3074923"/>
            <a:ext cx="443865" cy="297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-635" algn="ctr">
              <a:lnSpc>
                <a:spcPct val="98300"/>
              </a:lnSpc>
              <a:spcBef>
                <a:spcPts val="11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600" dirty="0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r>
              <a:rPr sz="600" spc="-55" dirty="0">
                <a:solidFill>
                  <a:srgbClr val="232F3E"/>
                </a:solidFill>
                <a:latin typeface="Century Gothic"/>
                <a:cs typeface="Century Gothic"/>
              </a:rPr>
              <a:t> Data  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Firehose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14272" y="2645664"/>
            <a:ext cx="414528" cy="41452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411303" y="3081020"/>
            <a:ext cx="413384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4769" marR="5080" indent="-52705">
              <a:lnSpc>
                <a:spcPts val="700"/>
              </a:lnSpc>
              <a:spcBef>
                <a:spcPts val="140"/>
              </a:spcBef>
            </a:pP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600" spc="-8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600" spc="-25" dirty="0">
                <a:solidFill>
                  <a:srgbClr val="232F3E"/>
                </a:solidFill>
                <a:latin typeface="Century Gothic"/>
                <a:cs typeface="Century Gothic"/>
              </a:rPr>
              <a:t>Direct  </a:t>
            </a:r>
            <a:r>
              <a:rPr sz="600" spc="-55" dirty="0">
                <a:solidFill>
                  <a:srgbClr val="232F3E"/>
                </a:solidFill>
                <a:latin typeface="Century Gothic"/>
                <a:cs typeface="Century Gothic"/>
              </a:rPr>
              <a:t>Connect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17776" y="2657855"/>
            <a:ext cx="393192" cy="414528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927957" y="3090164"/>
            <a:ext cx="1137920" cy="2844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35255" marR="43180" indent="-85090">
              <a:lnSpc>
                <a:spcPct val="91700"/>
              </a:lnSpc>
              <a:spcBef>
                <a:spcPts val="160"/>
              </a:spcBef>
              <a:tabLst>
                <a:tab pos="711200" algn="l"/>
              </a:tabLst>
            </a:pPr>
            <a:r>
              <a:rPr sz="900" spc="-15" baseline="9259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900" spc="-82" baseline="9259" dirty="0">
                <a:solidFill>
                  <a:srgbClr val="232F3E"/>
                </a:solidFill>
                <a:latin typeface="Century Gothic"/>
                <a:cs typeface="Century Gothic"/>
              </a:rPr>
              <a:t>Database 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600" spc="-25" dirty="0">
                <a:solidFill>
                  <a:srgbClr val="232F3E"/>
                </a:solidFill>
                <a:latin typeface="Century Gothic"/>
                <a:cs typeface="Century Gothic"/>
              </a:rPr>
              <a:t>Storage  </a:t>
            </a:r>
            <a:r>
              <a:rPr sz="900" spc="-30" baseline="9259" dirty="0">
                <a:solidFill>
                  <a:srgbClr val="232F3E"/>
                </a:solidFill>
                <a:latin typeface="Century Gothic"/>
                <a:cs typeface="Century Gothic"/>
              </a:rPr>
              <a:t>Migration	</a:t>
            </a:r>
            <a:r>
              <a:rPr sz="600" spc="-65" dirty="0">
                <a:solidFill>
                  <a:srgbClr val="232F3E"/>
                </a:solidFill>
                <a:latin typeface="Century Gothic"/>
                <a:cs typeface="Century Gothic"/>
              </a:rPr>
              <a:t>Gateway  </a:t>
            </a:r>
            <a:r>
              <a:rPr sz="600" spc="-30" dirty="0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93535" y="2346960"/>
            <a:ext cx="414528" cy="41452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6245683" y="2785364"/>
            <a:ext cx="30861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0480" marR="5080" indent="-18415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Athena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790943" y="2350007"/>
            <a:ext cx="414527" cy="414527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6857882" y="2785364"/>
            <a:ext cx="30861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7470" marR="5080" indent="-65405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EMR</a:t>
            </a:r>
            <a:endParaRPr sz="600">
              <a:latin typeface="Century Gothic"/>
              <a:cs typeface="Century Gothic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385304" y="2337816"/>
            <a:ext cx="935990" cy="424180"/>
            <a:chOff x="7385304" y="2337816"/>
            <a:chExt cx="935990" cy="424180"/>
          </a:xfrm>
        </p:grpSpPr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85304" y="2337816"/>
              <a:ext cx="414527" cy="41452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6512" y="2346960"/>
              <a:ext cx="414527" cy="414527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7488814" y="2791460"/>
            <a:ext cx="189865" cy="20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100"/>
              </a:spcBef>
            </a:pPr>
            <a:r>
              <a:rPr sz="600" spc="-3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600" spc="40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600">
              <a:latin typeface="Century Gothic"/>
              <a:cs typeface="Century Gothic"/>
            </a:endParaRPr>
          </a:p>
          <a:p>
            <a:pPr marL="14604">
              <a:lnSpc>
                <a:spcPts val="710"/>
              </a:lnSpc>
            </a:pPr>
            <a:r>
              <a:rPr sz="600" spc="-55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lu</a:t>
            </a:r>
            <a:r>
              <a:rPr sz="600" spc="-7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965555" y="2791460"/>
            <a:ext cx="31051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635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Re</a:t>
            </a:r>
            <a:r>
              <a:rPr sz="600" spc="-65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600" spc="-20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600" spc="35" dirty="0">
                <a:solidFill>
                  <a:srgbClr val="232F3E"/>
                </a:solidFill>
                <a:latin typeface="Century Gothic"/>
                <a:cs typeface="Century Gothic"/>
              </a:rPr>
              <a:t>f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464295" y="2346960"/>
            <a:ext cx="414527" cy="414527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8466173" y="2788411"/>
            <a:ext cx="41211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51435">
              <a:lnSpc>
                <a:spcPts val="700"/>
              </a:lnSpc>
              <a:spcBef>
                <a:spcPts val="14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600" spc="-35" dirty="0">
                <a:solidFill>
                  <a:srgbClr val="232F3E"/>
                </a:solidFill>
                <a:latin typeface="Century Gothic"/>
                <a:cs typeface="Century Gothic"/>
              </a:rPr>
              <a:t>Dy</a:t>
            </a:r>
            <a:r>
              <a:rPr sz="600" spc="-2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-30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DB</a:t>
            </a:r>
            <a:endParaRPr sz="600">
              <a:latin typeface="Century Gothic"/>
              <a:cs typeface="Century Gothic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238883" y="1155653"/>
            <a:ext cx="2393950" cy="2465705"/>
            <a:chOff x="4238883" y="1155653"/>
            <a:chExt cx="2393950" cy="2465705"/>
          </a:xfrm>
        </p:grpSpPr>
        <p:sp>
          <p:nvSpPr>
            <p:cNvPr id="72" name="object 72"/>
            <p:cNvSpPr/>
            <p:nvPr/>
          </p:nvSpPr>
          <p:spPr>
            <a:xfrm>
              <a:off x="4365883" y="1282653"/>
              <a:ext cx="15240" cy="1257935"/>
            </a:xfrm>
            <a:custGeom>
              <a:avLst/>
              <a:gdLst/>
              <a:ahLst/>
              <a:cxnLst/>
              <a:rect l="l" t="t" r="r" b="b"/>
              <a:pathLst>
                <a:path w="15239" h="1257935">
                  <a:moveTo>
                    <a:pt x="0" y="0"/>
                  </a:moveTo>
                  <a:lnTo>
                    <a:pt x="14931" y="1257509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96583" y="3206496"/>
              <a:ext cx="435863" cy="414527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6230501" y="3644900"/>
            <a:ext cx="40259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36195">
              <a:lnSpc>
                <a:spcPts val="700"/>
              </a:lnSpc>
              <a:spcBef>
                <a:spcPts val="14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600" spc="-50" dirty="0">
                <a:solidFill>
                  <a:srgbClr val="232F3E"/>
                </a:solidFill>
                <a:latin typeface="Century Gothic"/>
                <a:cs typeface="Century Gothic"/>
              </a:rPr>
              <a:t>Q</a:t>
            </a:r>
            <a:r>
              <a:rPr sz="600" spc="-30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600" spc="-12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600" spc="5" dirty="0">
                <a:solidFill>
                  <a:srgbClr val="232F3E"/>
                </a:solidFill>
                <a:latin typeface="Century Gothic"/>
                <a:cs typeface="Century Gothic"/>
              </a:rPr>
              <a:t>k</a:t>
            </a:r>
            <a:r>
              <a:rPr sz="600" spc="3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600" spc="-60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600" spc="-20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75" name="object 7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18376" y="3200400"/>
            <a:ext cx="414527" cy="414528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6857003" y="3644900"/>
            <a:ext cx="30861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5560" marR="5080" indent="-23495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dirty="0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77" name="object 7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73111" y="3166872"/>
            <a:ext cx="414527" cy="414527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7348061" y="3617467"/>
            <a:ext cx="467359" cy="2940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 algn="ctr">
              <a:lnSpc>
                <a:spcPts val="700"/>
              </a:lnSpc>
              <a:spcBef>
                <a:spcPts val="14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El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600" spc="1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600" spc="-12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600" spc="-8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40" dirty="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sz="600" spc="-12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h  </a:t>
            </a:r>
            <a:r>
              <a:rPr sz="600" spc="-30" dirty="0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79" name="object 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964423" y="3200400"/>
            <a:ext cx="414527" cy="414528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7978043" y="3641852"/>
            <a:ext cx="32194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6350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50" dirty="0">
                <a:solidFill>
                  <a:srgbClr val="232F3E"/>
                </a:solidFill>
                <a:latin typeface="Century Gothic"/>
                <a:cs typeface="Century Gothic"/>
              </a:rPr>
              <a:t>Ne</a:t>
            </a:r>
            <a:r>
              <a:rPr sz="600" spc="-65" dirty="0">
                <a:solidFill>
                  <a:srgbClr val="232F3E"/>
                </a:solidFill>
                <a:latin typeface="Century Gothic"/>
                <a:cs typeface="Century Gothic"/>
              </a:rPr>
              <a:t>p</a:t>
            </a:r>
            <a:r>
              <a:rPr sz="600" spc="20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600" spc="-2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600" spc="-7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600">
              <a:latin typeface="Century Gothic"/>
              <a:cs typeface="Century Gothic"/>
            </a:endParaRPr>
          </a:p>
        </p:txBody>
      </p:sp>
      <p:pic>
        <p:nvPicPr>
          <p:cNvPr id="81" name="object 8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436864" y="3145535"/>
            <a:ext cx="481583" cy="481583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8500186" y="3654044"/>
            <a:ext cx="30861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93345" marR="5080" indent="-81280">
              <a:lnSpc>
                <a:spcPts val="700"/>
              </a:lnSpc>
              <a:spcBef>
                <a:spcPts val="140"/>
              </a:spcBef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600" spc="-10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6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600" spc="-5" dirty="0">
                <a:solidFill>
                  <a:srgbClr val="232F3E"/>
                </a:solidFill>
                <a:latin typeface="Century Gothic"/>
                <a:cs typeface="Century Gothic"/>
              </a:rPr>
              <a:t>RDS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641859" y="1832186"/>
            <a:ext cx="1498600" cy="67119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85" dirty="0">
                <a:solidFill>
                  <a:srgbClr val="232F3E"/>
                </a:solidFill>
                <a:latin typeface="Century Gothic"/>
                <a:cs typeface="Century Gothic"/>
              </a:rPr>
              <a:t>Central</a:t>
            </a:r>
            <a:r>
              <a:rPr sz="1400" spc="-6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400" spc="-80" dirty="0">
                <a:solidFill>
                  <a:srgbClr val="232F3E"/>
                </a:solidFill>
                <a:latin typeface="Century Gothic"/>
                <a:cs typeface="Century Gothic"/>
              </a:rPr>
              <a:t>Storage</a:t>
            </a:r>
            <a:endParaRPr sz="1400">
              <a:latin typeface="Century Gothic"/>
              <a:cs typeface="Century Gothic"/>
            </a:endParaRPr>
          </a:p>
          <a:p>
            <a:pPr marL="12065" marR="5080" algn="ctr">
              <a:lnSpc>
                <a:spcPts val="1320"/>
              </a:lnSpc>
              <a:spcBef>
                <a:spcPts val="440"/>
              </a:spcBef>
            </a:pPr>
            <a:r>
              <a:rPr sz="1200" i="1" spc="40" dirty="0">
                <a:solidFill>
                  <a:srgbClr val="232F3E"/>
                </a:solidFill>
                <a:latin typeface="Calibri"/>
                <a:cs typeface="Calibri"/>
              </a:rPr>
              <a:t>Scalable, </a:t>
            </a:r>
            <a:r>
              <a:rPr sz="1200" i="1" spc="20" dirty="0">
                <a:solidFill>
                  <a:srgbClr val="232F3E"/>
                </a:solidFill>
                <a:latin typeface="Calibri"/>
                <a:cs typeface="Calibri"/>
              </a:rPr>
              <a:t>secure, </a:t>
            </a:r>
            <a:r>
              <a:rPr sz="1200" i="1" spc="55" dirty="0">
                <a:solidFill>
                  <a:srgbClr val="232F3E"/>
                </a:solidFill>
                <a:latin typeface="Calibri"/>
                <a:cs typeface="Calibri"/>
              </a:rPr>
              <a:t>cost-  </a:t>
            </a:r>
            <a:r>
              <a:rPr sz="1200" i="1" spc="35" dirty="0">
                <a:solidFill>
                  <a:srgbClr val="232F3E"/>
                </a:solidFill>
                <a:latin typeface="Calibri"/>
                <a:cs typeface="Calibri"/>
              </a:rPr>
              <a:t>effective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316479" y="935736"/>
            <a:ext cx="2319655" cy="2072639"/>
            <a:chOff x="2316479" y="935736"/>
            <a:chExt cx="2319655" cy="2072639"/>
          </a:xfrm>
        </p:grpSpPr>
        <p:pic>
          <p:nvPicPr>
            <p:cNvPr id="85" name="object 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20895" y="2493263"/>
              <a:ext cx="515112" cy="51511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16479" y="935736"/>
              <a:ext cx="414528" cy="414527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866865" y="1373123"/>
            <a:ext cx="17665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9115" algn="l"/>
              </a:tabLst>
            </a:pP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Amazon	Amazon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Elasticsearch</a:t>
            </a:r>
            <a:r>
              <a:rPr sz="800" spc="6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900" spc="-15" baseline="4629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900" baseline="4629">
              <a:latin typeface="Century Gothic"/>
              <a:cs typeface="Century Gothic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420374" y="1480820"/>
            <a:ext cx="1847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5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lu</a:t>
            </a:r>
            <a:r>
              <a:rPr sz="600" spc="-7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54315" y="3958844"/>
            <a:ext cx="3467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60"/>
              </a:lnSpc>
              <a:spcBef>
                <a:spcPts val="100"/>
              </a:spcBef>
            </a:pP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600">
              <a:latin typeface="Century Gothic"/>
              <a:cs typeface="Century Gothic"/>
            </a:endParaRPr>
          </a:p>
          <a:p>
            <a:pPr algn="ctr">
              <a:lnSpc>
                <a:spcPts val="660"/>
              </a:lnSpc>
            </a:pPr>
            <a:r>
              <a:rPr sz="600" spc="-45" dirty="0">
                <a:solidFill>
                  <a:srgbClr val="232F3E"/>
                </a:solidFill>
                <a:latin typeface="Century Gothic"/>
                <a:cs typeface="Century Gothic"/>
              </a:rPr>
              <a:t>DataSync</a:t>
            </a:r>
            <a:endParaRPr sz="600">
              <a:latin typeface="Century Gothic"/>
              <a:cs typeface="Century Gothic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54151" y="3462528"/>
            <a:ext cx="2106295" cy="445134"/>
            <a:chOff x="454151" y="3462528"/>
            <a:chExt cx="2106295" cy="445134"/>
          </a:xfrm>
        </p:grpSpPr>
        <p:pic>
          <p:nvPicPr>
            <p:cNvPr id="91" name="object 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4151" y="3517392"/>
              <a:ext cx="387095" cy="39014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13687" y="3462528"/>
              <a:ext cx="396239" cy="39623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33600" y="3465576"/>
              <a:ext cx="426719" cy="423671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1277228" y="3952747"/>
            <a:ext cx="49720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40"/>
              </a:spcBef>
            </a:pPr>
            <a:r>
              <a:rPr sz="600" spc="-1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600" spc="-9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600" spc="5" dirty="0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sz="600" spc="10" dirty="0">
                <a:solidFill>
                  <a:srgbClr val="232F3E"/>
                </a:solidFill>
                <a:latin typeface="Century Gothic"/>
                <a:cs typeface="Century Gothic"/>
              </a:rPr>
              <a:t>for</a:t>
            </a:r>
            <a:r>
              <a:rPr sz="600" spc="-1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600" spc="35" dirty="0">
                <a:solidFill>
                  <a:srgbClr val="232F3E"/>
                </a:solidFill>
                <a:latin typeface="Century Gothic"/>
                <a:cs typeface="Century Gothic"/>
              </a:rPr>
              <a:t>SFTP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015014" y="3964940"/>
            <a:ext cx="72390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40"/>
              </a:spcBef>
            </a:pP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Amazon </a:t>
            </a:r>
            <a:r>
              <a:rPr sz="600" spc="25" dirty="0">
                <a:solidFill>
                  <a:srgbClr val="232F3E"/>
                </a:solidFill>
                <a:latin typeface="Century Gothic"/>
                <a:cs typeface="Century Gothic"/>
              </a:rPr>
              <a:t>S3</a:t>
            </a:r>
            <a:r>
              <a:rPr sz="600" spc="-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600" spc="5" dirty="0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sz="600" spc="-40" dirty="0">
                <a:solidFill>
                  <a:srgbClr val="232F3E"/>
                </a:solidFill>
                <a:latin typeface="Century Gothic"/>
                <a:cs typeface="Century Gothic"/>
              </a:rPr>
              <a:t>Acceleration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506186" y="1530140"/>
            <a:ext cx="1802764" cy="1819275"/>
          </a:xfrm>
          <a:custGeom>
            <a:avLst/>
            <a:gdLst/>
            <a:ahLst/>
            <a:cxnLst/>
            <a:rect l="l" t="t" r="r" b="b"/>
            <a:pathLst>
              <a:path w="1802764" h="1819275">
                <a:moveTo>
                  <a:pt x="137972" y="1781088"/>
                </a:moveTo>
                <a:lnTo>
                  <a:pt x="23672" y="1781088"/>
                </a:lnTo>
                <a:lnTo>
                  <a:pt x="16257" y="1782585"/>
                </a:lnTo>
                <a:lnTo>
                  <a:pt x="10202" y="1786668"/>
                </a:lnTo>
                <a:lnTo>
                  <a:pt x="6119" y="1792723"/>
                </a:lnTo>
                <a:lnTo>
                  <a:pt x="4622" y="1800138"/>
                </a:lnTo>
                <a:lnTo>
                  <a:pt x="6119" y="1807553"/>
                </a:lnTo>
                <a:lnTo>
                  <a:pt x="10202" y="1813608"/>
                </a:lnTo>
                <a:lnTo>
                  <a:pt x="16257" y="1817691"/>
                </a:lnTo>
                <a:lnTo>
                  <a:pt x="23672" y="1819188"/>
                </a:lnTo>
                <a:lnTo>
                  <a:pt x="137972" y="1819188"/>
                </a:lnTo>
                <a:lnTo>
                  <a:pt x="145387" y="1817691"/>
                </a:lnTo>
                <a:lnTo>
                  <a:pt x="151443" y="1813608"/>
                </a:lnTo>
                <a:lnTo>
                  <a:pt x="155525" y="1807553"/>
                </a:lnTo>
                <a:lnTo>
                  <a:pt x="157022" y="1800138"/>
                </a:lnTo>
                <a:lnTo>
                  <a:pt x="155525" y="1792723"/>
                </a:lnTo>
                <a:lnTo>
                  <a:pt x="151443" y="1786668"/>
                </a:lnTo>
                <a:lnTo>
                  <a:pt x="145387" y="1782585"/>
                </a:lnTo>
                <a:lnTo>
                  <a:pt x="137972" y="1781088"/>
                </a:lnTo>
                <a:close/>
              </a:path>
              <a:path w="1802764" h="1819275">
                <a:moveTo>
                  <a:pt x="19050" y="1628688"/>
                </a:moveTo>
                <a:lnTo>
                  <a:pt x="11635" y="1630185"/>
                </a:lnTo>
                <a:lnTo>
                  <a:pt x="5579" y="1634268"/>
                </a:lnTo>
                <a:lnTo>
                  <a:pt x="1497" y="1640323"/>
                </a:lnTo>
                <a:lnTo>
                  <a:pt x="0" y="1647738"/>
                </a:lnTo>
                <a:lnTo>
                  <a:pt x="0" y="1762038"/>
                </a:lnTo>
                <a:lnTo>
                  <a:pt x="1497" y="1769453"/>
                </a:lnTo>
                <a:lnTo>
                  <a:pt x="5579" y="1775508"/>
                </a:lnTo>
                <a:lnTo>
                  <a:pt x="11635" y="1779591"/>
                </a:lnTo>
                <a:lnTo>
                  <a:pt x="19050" y="1781088"/>
                </a:lnTo>
                <a:lnTo>
                  <a:pt x="26464" y="1779591"/>
                </a:lnTo>
                <a:lnTo>
                  <a:pt x="32520" y="1775508"/>
                </a:lnTo>
                <a:lnTo>
                  <a:pt x="36602" y="1769453"/>
                </a:lnTo>
                <a:lnTo>
                  <a:pt x="38100" y="1762038"/>
                </a:lnTo>
                <a:lnTo>
                  <a:pt x="38100" y="1647738"/>
                </a:lnTo>
                <a:lnTo>
                  <a:pt x="36602" y="1640323"/>
                </a:lnTo>
                <a:lnTo>
                  <a:pt x="32520" y="1634268"/>
                </a:lnTo>
                <a:lnTo>
                  <a:pt x="26464" y="1630185"/>
                </a:lnTo>
                <a:lnTo>
                  <a:pt x="19050" y="1628688"/>
                </a:lnTo>
                <a:close/>
              </a:path>
              <a:path w="1802764" h="1819275">
                <a:moveTo>
                  <a:pt x="19050" y="1361988"/>
                </a:moveTo>
                <a:lnTo>
                  <a:pt x="11635" y="1363485"/>
                </a:lnTo>
                <a:lnTo>
                  <a:pt x="5579" y="1367568"/>
                </a:lnTo>
                <a:lnTo>
                  <a:pt x="1497" y="1373623"/>
                </a:lnTo>
                <a:lnTo>
                  <a:pt x="0" y="1381038"/>
                </a:lnTo>
                <a:lnTo>
                  <a:pt x="0" y="1495338"/>
                </a:lnTo>
                <a:lnTo>
                  <a:pt x="1497" y="1502753"/>
                </a:lnTo>
                <a:lnTo>
                  <a:pt x="5579" y="1508808"/>
                </a:lnTo>
                <a:lnTo>
                  <a:pt x="11635" y="1512891"/>
                </a:lnTo>
                <a:lnTo>
                  <a:pt x="19050" y="1514388"/>
                </a:lnTo>
                <a:lnTo>
                  <a:pt x="26464" y="1512891"/>
                </a:lnTo>
                <a:lnTo>
                  <a:pt x="32520" y="1508808"/>
                </a:lnTo>
                <a:lnTo>
                  <a:pt x="36602" y="1502753"/>
                </a:lnTo>
                <a:lnTo>
                  <a:pt x="38100" y="1495338"/>
                </a:lnTo>
                <a:lnTo>
                  <a:pt x="38100" y="1381038"/>
                </a:lnTo>
                <a:lnTo>
                  <a:pt x="36602" y="1373623"/>
                </a:lnTo>
                <a:lnTo>
                  <a:pt x="32520" y="1367568"/>
                </a:lnTo>
                <a:lnTo>
                  <a:pt x="26464" y="1363485"/>
                </a:lnTo>
                <a:lnTo>
                  <a:pt x="19050" y="1361988"/>
                </a:lnTo>
                <a:close/>
              </a:path>
              <a:path w="1802764" h="1819275">
                <a:moveTo>
                  <a:pt x="19050" y="1095288"/>
                </a:moveTo>
                <a:lnTo>
                  <a:pt x="11635" y="1096785"/>
                </a:lnTo>
                <a:lnTo>
                  <a:pt x="5579" y="1100868"/>
                </a:lnTo>
                <a:lnTo>
                  <a:pt x="1497" y="1106923"/>
                </a:lnTo>
                <a:lnTo>
                  <a:pt x="0" y="1114338"/>
                </a:lnTo>
                <a:lnTo>
                  <a:pt x="0" y="1228638"/>
                </a:lnTo>
                <a:lnTo>
                  <a:pt x="1497" y="1236053"/>
                </a:lnTo>
                <a:lnTo>
                  <a:pt x="5579" y="1242108"/>
                </a:lnTo>
                <a:lnTo>
                  <a:pt x="11635" y="1246191"/>
                </a:lnTo>
                <a:lnTo>
                  <a:pt x="19050" y="1247688"/>
                </a:lnTo>
                <a:lnTo>
                  <a:pt x="26464" y="1246191"/>
                </a:lnTo>
                <a:lnTo>
                  <a:pt x="32520" y="1242108"/>
                </a:lnTo>
                <a:lnTo>
                  <a:pt x="36602" y="1236053"/>
                </a:lnTo>
                <a:lnTo>
                  <a:pt x="38100" y="1228638"/>
                </a:lnTo>
                <a:lnTo>
                  <a:pt x="38100" y="1114338"/>
                </a:lnTo>
                <a:lnTo>
                  <a:pt x="36602" y="1106923"/>
                </a:lnTo>
                <a:lnTo>
                  <a:pt x="32520" y="1100868"/>
                </a:lnTo>
                <a:lnTo>
                  <a:pt x="26464" y="1096785"/>
                </a:lnTo>
                <a:lnTo>
                  <a:pt x="19050" y="1095288"/>
                </a:lnTo>
                <a:close/>
              </a:path>
              <a:path w="1802764" h="1819275">
                <a:moveTo>
                  <a:pt x="19050" y="828588"/>
                </a:moveTo>
                <a:lnTo>
                  <a:pt x="11635" y="830085"/>
                </a:lnTo>
                <a:lnTo>
                  <a:pt x="5579" y="834168"/>
                </a:lnTo>
                <a:lnTo>
                  <a:pt x="1497" y="840223"/>
                </a:lnTo>
                <a:lnTo>
                  <a:pt x="0" y="847638"/>
                </a:lnTo>
                <a:lnTo>
                  <a:pt x="0" y="961938"/>
                </a:lnTo>
                <a:lnTo>
                  <a:pt x="1497" y="969353"/>
                </a:lnTo>
                <a:lnTo>
                  <a:pt x="5579" y="975408"/>
                </a:lnTo>
                <a:lnTo>
                  <a:pt x="11635" y="979491"/>
                </a:lnTo>
                <a:lnTo>
                  <a:pt x="19050" y="980988"/>
                </a:lnTo>
                <a:lnTo>
                  <a:pt x="26464" y="979491"/>
                </a:lnTo>
                <a:lnTo>
                  <a:pt x="32520" y="975408"/>
                </a:lnTo>
                <a:lnTo>
                  <a:pt x="36602" y="969353"/>
                </a:lnTo>
                <a:lnTo>
                  <a:pt x="38100" y="961938"/>
                </a:lnTo>
                <a:lnTo>
                  <a:pt x="38100" y="847638"/>
                </a:lnTo>
                <a:lnTo>
                  <a:pt x="36602" y="840223"/>
                </a:lnTo>
                <a:lnTo>
                  <a:pt x="32520" y="834168"/>
                </a:lnTo>
                <a:lnTo>
                  <a:pt x="26464" y="830085"/>
                </a:lnTo>
                <a:lnTo>
                  <a:pt x="19050" y="828588"/>
                </a:lnTo>
                <a:close/>
              </a:path>
              <a:path w="1802764" h="1819275">
                <a:moveTo>
                  <a:pt x="19050" y="561888"/>
                </a:moveTo>
                <a:lnTo>
                  <a:pt x="11635" y="563385"/>
                </a:lnTo>
                <a:lnTo>
                  <a:pt x="5579" y="567468"/>
                </a:lnTo>
                <a:lnTo>
                  <a:pt x="1497" y="573523"/>
                </a:lnTo>
                <a:lnTo>
                  <a:pt x="0" y="580938"/>
                </a:lnTo>
                <a:lnTo>
                  <a:pt x="0" y="695238"/>
                </a:lnTo>
                <a:lnTo>
                  <a:pt x="1497" y="702653"/>
                </a:lnTo>
                <a:lnTo>
                  <a:pt x="5579" y="708708"/>
                </a:lnTo>
                <a:lnTo>
                  <a:pt x="11635" y="712791"/>
                </a:lnTo>
                <a:lnTo>
                  <a:pt x="19050" y="714288"/>
                </a:lnTo>
                <a:lnTo>
                  <a:pt x="26464" y="712791"/>
                </a:lnTo>
                <a:lnTo>
                  <a:pt x="32520" y="708708"/>
                </a:lnTo>
                <a:lnTo>
                  <a:pt x="36602" y="702653"/>
                </a:lnTo>
                <a:lnTo>
                  <a:pt x="38100" y="695238"/>
                </a:lnTo>
                <a:lnTo>
                  <a:pt x="38100" y="580938"/>
                </a:lnTo>
                <a:lnTo>
                  <a:pt x="36602" y="573523"/>
                </a:lnTo>
                <a:lnTo>
                  <a:pt x="32520" y="567468"/>
                </a:lnTo>
                <a:lnTo>
                  <a:pt x="26464" y="563385"/>
                </a:lnTo>
                <a:lnTo>
                  <a:pt x="19050" y="561888"/>
                </a:lnTo>
                <a:close/>
              </a:path>
              <a:path w="1802764" h="1819275">
                <a:moveTo>
                  <a:pt x="19050" y="295188"/>
                </a:moveTo>
                <a:lnTo>
                  <a:pt x="11635" y="296685"/>
                </a:lnTo>
                <a:lnTo>
                  <a:pt x="5579" y="300768"/>
                </a:lnTo>
                <a:lnTo>
                  <a:pt x="1497" y="306823"/>
                </a:lnTo>
                <a:lnTo>
                  <a:pt x="0" y="314238"/>
                </a:lnTo>
                <a:lnTo>
                  <a:pt x="0" y="428538"/>
                </a:lnTo>
                <a:lnTo>
                  <a:pt x="1497" y="435953"/>
                </a:lnTo>
                <a:lnTo>
                  <a:pt x="5579" y="442008"/>
                </a:lnTo>
                <a:lnTo>
                  <a:pt x="11635" y="446091"/>
                </a:lnTo>
                <a:lnTo>
                  <a:pt x="19050" y="447588"/>
                </a:lnTo>
                <a:lnTo>
                  <a:pt x="26464" y="446091"/>
                </a:lnTo>
                <a:lnTo>
                  <a:pt x="32520" y="442008"/>
                </a:lnTo>
                <a:lnTo>
                  <a:pt x="36602" y="435953"/>
                </a:lnTo>
                <a:lnTo>
                  <a:pt x="38100" y="428538"/>
                </a:lnTo>
                <a:lnTo>
                  <a:pt x="38100" y="314238"/>
                </a:lnTo>
                <a:lnTo>
                  <a:pt x="36602" y="306823"/>
                </a:lnTo>
                <a:lnTo>
                  <a:pt x="32520" y="300768"/>
                </a:lnTo>
                <a:lnTo>
                  <a:pt x="26464" y="296685"/>
                </a:lnTo>
                <a:lnTo>
                  <a:pt x="19050" y="295188"/>
                </a:lnTo>
                <a:close/>
              </a:path>
              <a:path w="1802764" h="1819275">
                <a:moveTo>
                  <a:pt x="19050" y="28488"/>
                </a:moveTo>
                <a:lnTo>
                  <a:pt x="11635" y="29985"/>
                </a:lnTo>
                <a:lnTo>
                  <a:pt x="5579" y="34068"/>
                </a:lnTo>
                <a:lnTo>
                  <a:pt x="1497" y="40123"/>
                </a:lnTo>
                <a:lnTo>
                  <a:pt x="0" y="47538"/>
                </a:lnTo>
                <a:lnTo>
                  <a:pt x="0" y="161838"/>
                </a:lnTo>
                <a:lnTo>
                  <a:pt x="1497" y="169253"/>
                </a:lnTo>
                <a:lnTo>
                  <a:pt x="5579" y="175308"/>
                </a:lnTo>
                <a:lnTo>
                  <a:pt x="11635" y="179391"/>
                </a:lnTo>
                <a:lnTo>
                  <a:pt x="19050" y="180888"/>
                </a:lnTo>
                <a:lnTo>
                  <a:pt x="26464" y="179391"/>
                </a:lnTo>
                <a:lnTo>
                  <a:pt x="32520" y="175308"/>
                </a:lnTo>
                <a:lnTo>
                  <a:pt x="36602" y="169253"/>
                </a:lnTo>
                <a:lnTo>
                  <a:pt x="38100" y="161838"/>
                </a:lnTo>
                <a:lnTo>
                  <a:pt x="38100" y="47538"/>
                </a:lnTo>
                <a:lnTo>
                  <a:pt x="36602" y="40123"/>
                </a:lnTo>
                <a:lnTo>
                  <a:pt x="32520" y="34068"/>
                </a:lnTo>
                <a:lnTo>
                  <a:pt x="26464" y="29985"/>
                </a:lnTo>
                <a:lnTo>
                  <a:pt x="19050" y="28488"/>
                </a:lnTo>
                <a:close/>
              </a:path>
              <a:path w="1802764" h="1819275">
                <a:moveTo>
                  <a:pt x="257262" y="0"/>
                </a:moveTo>
                <a:lnTo>
                  <a:pt x="142962" y="0"/>
                </a:lnTo>
                <a:lnTo>
                  <a:pt x="135547" y="1497"/>
                </a:lnTo>
                <a:lnTo>
                  <a:pt x="129491" y="5579"/>
                </a:lnTo>
                <a:lnTo>
                  <a:pt x="125409" y="11635"/>
                </a:lnTo>
                <a:lnTo>
                  <a:pt x="123912" y="19050"/>
                </a:lnTo>
                <a:lnTo>
                  <a:pt x="125409" y="26465"/>
                </a:lnTo>
                <a:lnTo>
                  <a:pt x="129491" y="32520"/>
                </a:lnTo>
                <a:lnTo>
                  <a:pt x="135547" y="36603"/>
                </a:lnTo>
                <a:lnTo>
                  <a:pt x="142962" y="38100"/>
                </a:lnTo>
                <a:lnTo>
                  <a:pt x="257262" y="38100"/>
                </a:lnTo>
                <a:lnTo>
                  <a:pt x="264677" y="36603"/>
                </a:lnTo>
                <a:lnTo>
                  <a:pt x="270732" y="32520"/>
                </a:lnTo>
                <a:lnTo>
                  <a:pt x="274815" y="26465"/>
                </a:lnTo>
                <a:lnTo>
                  <a:pt x="276312" y="19050"/>
                </a:lnTo>
                <a:lnTo>
                  <a:pt x="274815" y="11635"/>
                </a:lnTo>
                <a:lnTo>
                  <a:pt x="270732" y="5579"/>
                </a:lnTo>
                <a:lnTo>
                  <a:pt x="264677" y="1497"/>
                </a:lnTo>
                <a:lnTo>
                  <a:pt x="257262" y="0"/>
                </a:lnTo>
                <a:close/>
              </a:path>
              <a:path w="1802764" h="1819275">
                <a:moveTo>
                  <a:pt x="523962" y="0"/>
                </a:moveTo>
                <a:lnTo>
                  <a:pt x="409662" y="0"/>
                </a:lnTo>
                <a:lnTo>
                  <a:pt x="402247" y="1497"/>
                </a:lnTo>
                <a:lnTo>
                  <a:pt x="396191" y="5579"/>
                </a:lnTo>
                <a:lnTo>
                  <a:pt x="392109" y="11635"/>
                </a:lnTo>
                <a:lnTo>
                  <a:pt x="390612" y="19050"/>
                </a:lnTo>
                <a:lnTo>
                  <a:pt x="392109" y="26465"/>
                </a:lnTo>
                <a:lnTo>
                  <a:pt x="396191" y="32520"/>
                </a:lnTo>
                <a:lnTo>
                  <a:pt x="402247" y="36603"/>
                </a:lnTo>
                <a:lnTo>
                  <a:pt x="409662" y="38100"/>
                </a:lnTo>
                <a:lnTo>
                  <a:pt x="523962" y="38100"/>
                </a:lnTo>
                <a:lnTo>
                  <a:pt x="531377" y="36603"/>
                </a:lnTo>
                <a:lnTo>
                  <a:pt x="537432" y="32520"/>
                </a:lnTo>
                <a:lnTo>
                  <a:pt x="541515" y="26465"/>
                </a:lnTo>
                <a:lnTo>
                  <a:pt x="543012" y="19050"/>
                </a:lnTo>
                <a:lnTo>
                  <a:pt x="541515" y="11635"/>
                </a:lnTo>
                <a:lnTo>
                  <a:pt x="537432" y="5579"/>
                </a:lnTo>
                <a:lnTo>
                  <a:pt x="531377" y="1497"/>
                </a:lnTo>
                <a:lnTo>
                  <a:pt x="523962" y="0"/>
                </a:lnTo>
                <a:close/>
              </a:path>
              <a:path w="1802764" h="1819275">
                <a:moveTo>
                  <a:pt x="790662" y="0"/>
                </a:moveTo>
                <a:lnTo>
                  <a:pt x="676362" y="0"/>
                </a:lnTo>
                <a:lnTo>
                  <a:pt x="668947" y="1497"/>
                </a:lnTo>
                <a:lnTo>
                  <a:pt x="662891" y="5579"/>
                </a:lnTo>
                <a:lnTo>
                  <a:pt x="658809" y="11635"/>
                </a:lnTo>
                <a:lnTo>
                  <a:pt x="657312" y="19050"/>
                </a:lnTo>
                <a:lnTo>
                  <a:pt x="658809" y="26465"/>
                </a:lnTo>
                <a:lnTo>
                  <a:pt x="662891" y="32520"/>
                </a:lnTo>
                <a:lnTo>
                  <a:pt x="668947" y="36603"/>
                </a:lnTo>
                <a:lnTo>
                  <a:pt x="676362" y="38100"/>
                </a:lnTo>
                <a:lnTo>
                  <a:pt x="790662" y="38100"/>
                </a:lnTo>
                <a:lnTo>
                  <a:pt x="798077" y="36603"/>
                </a:lnTo>
                <a:lnTo>
                  <a:pt x="804132" y="32520"/>
                </a:lnTo>
                <a:lnTo>
                  <a:pt x="808215" y="26465"/>
                </a:lnTo>
                <a:lnTo>
                  <a:pt x="809712" y="19050"/>
                </a:lnTo>
                <a:lnTo>
                  <a:pt x="808215" y="11635"/>
                </a:lnTo>
                <a:lnTo>
                  <a:pt x="804132" y="5579"/>
                </a:lnTo>
                <a:lnTo>
                  <a:pt x="798077" y="1497"/>
                </a:lnTo>
                <a:lnTo>
                  <a:pt x="790662" y="0"/>
                </a:lnTo>
                <a:close/>
              </a:path>
              <a:path w="1802764" h="1819275">
                <a:moveTo>
                  <a:pt x="1057362" y="0"/>
                </a:moveTo>
                <a:lnTo>
                  <a:pt x="943062" y="0"/>
                </a:lnTo>
                <a:lnTo>
                  <a:pt x="935647" y="1497"/>
                </a:lnTo>
                <a:lnTo>
                  <a:pt x="929591" y="5579"/>
                </a:lnTo>
                <a:lnTo>
                  <a:pt x="925509" y="11635"/>
                </a:lnTo>
                <a:lnTo>
                  <a:pt x="924012" y="19050"/>
                </a:lnTo>
                <a:lnTo>
                  <a:pt x="925509" y="26465"/>
                </a:lnTo>
                <a:lnTo>
                  <a:pt x="929591" y="32520"/>
                </a:lnTo>
                <a:lnTo>
                  <a:pt x="935647" y="36603"/>
                </a:lnTo>
                <a:lnTo>
                  <a:pt x="943062" y="38100"/>
                </a:lnTo>
                <a:lnTo>
                  <a:pt x="1057362" y="38100"/>
                </a:lnTo>
                <a:lnTo>
                  <a:pt x="1064777" y="36603"/>
                </a:lnTo>
                <a:lnTo>
                  <a:pt x="1070832" y="32520"/>
                </a:lnTo>
                <a:lnTo>
                  <a:pt x="1074915" y="26465"/>
                </a:lnTo>
                <a:lnTo>
                  <a:pt x="1076412" y="19050"/>
                </a:lnTo>
                <a:lnTo>
                  <a:pt x="1074915" y="11635"/>
                </a:lnTo>
                <a:lnTo>
                  <a:pt x="1070832" y="5579"/>
                </a:lnTo>
                <a:lnTo>
                  <a:pt x="1064777" y="1497"/>
                </a:lnTo>
                <a:lnTo>
                  <a:pt x="1057362" y="0"/>
                </a:lnTo>
                <a:close/>
              </a:path>
              <a:path w="1802764" h="1819275">
                <a:moveTo>
                  <a:pt x="1324062" y="0"/>
                </a:moveTo>
                <a:lnTo>
                  <a:pt x="1209762" y="0"/>
                </a:lnTo>
                <a:lnTo>
                  <a:pt x="1202347" y="1497"/>
                </a:lnTo>
                <a:lnTo>
                  <a:pt x="1196291" y="5579"/>
                </a:lnTo>
                <a:lnTo>
                  <a:pt x="1192209" y="11635"/>
                </a:lnTo>
                <a:lnTo>
                  <a:pt x="1190712" y="19050"/>
                </a:lnTo>
                <a:lnTo>
                  <a:pt x="1192209" y="26465"/>
                </a:lnTo>
                <a:lnTo>
                  <a:pt x="1196291" y="32520"/>
                </a:lnTo>
                <a:lnTo>
                  <a:pt x="1202347" y="36603"/>
                </a:lnTo>
                <a:lnTo>
                  <a:pt x="1209762" y="38100"/>
                </a:lnTo>
                <a:lnTo>
                  <a:pt x="1324062" y="38100"/>
                </a:lnTo>
                <a:lnTo>
                  <a:pt x="1331477" y="36603"/>
                </a:lnTo>
                <a:lnTo>
                  <a:pt x="1337532" y="32520"/>
                </a:lnTo>
                <a:lnTo>
                  <a:pt x="1341615" y="26465"/>
                </a:lnTo>
                <a:lnTo>
                  <a:pt x="1343112" y="19050"/>
                </a:lnTo>
                <a:lnTo>
                  <a:pt x="1341615" y="11635"/>
                </a:lnTo>
                <a:lnTo>
                  <a:pt x="1337532" y="5579"/>
                </a:lnTo>
                <a:lnTo>
                  <a:pt x="1331477" y="1497"/>
                </a:lnTo>
                <a:lnTo>
                  <a:pt x="1324062" y="0"/>
                </a:lnTo>
                <a:close/>
              </a:path>
              <a:path w="1802764" h="1819275">
                <a:moveTo>
                  <a:pt x="1590762" y="0"/>
                </a:moveTo>
                <a:lnTo>
                  <a:pt x="1476462" y="0"/>
                </a:lnTo>
                <a:lnTo>
                  <a:pt x="1469047" y="1497"/>
                </a:lnTo>
                <a:lnTo>
                  <a:pt x="1462991" y="5579"/>
                </a:lnTo>
                <a:lnTo>
                  <a:pt x="1458909" y="11635"/>
                </a:lnTo>
                <a:lnTo>
                  <a:pt x="1457412" y="19050"/>
                </a:lnTo>
                <a:lnTo>
                  <a:pt x="1458909" y="26465"/>
                </a:lnTo>
                <a:lnTo>
                  <a:pt x="1462991" y="32520"/>
                </a:lnTo>
                <a:lnTo>
                  <a:pt x="1469047" y="36603"/>
                </a:lnTo>
                <a:lnTo>
                  <a:pt x="1476462" y="38100"/>
                </a:lnTo>
                <a:lnTo>
                  <a:pt x="1590762" y="38100"/>
                </a:lnTo>
                <a:lnTo>
                  <a:pt x="1598177" y="36603"/>
                </a:lnTo>
                <a:lnTo>
                  <a:pt x="1604232" y="32520"/>
                </a:lnTo>
                <a:lnTo>
                  <a:pt x="1608315" y="26465"/>
                </a:lnTo>
                <a:lnTo>
                  <a:pt x="1609812" y="19050"/>
                </a:lnTo>
                <a:lnTo>
                  <a:pt x="1608315" y="11635"/>
                </a:lnTo>
                <a:lnTo>
                  <a:pt x="1604232" y="5579"/>
                </a:lnTo>
                <a:lnTo>
                  <a:pt x="1598177" y="1497"/>
                </a:lnTo>
                <a:lnTo>
                  <a:pt x="1590762" y="0"/>
                </a:lnTo>
                <a:close/>
              </a:path>
              <a:path w="1802764" h="1819275">
                <a:moveTo>
                  <a:pt x="1764522" y="19050"/>
                </a:moveTo>
                <a:lnTo>
                  <a:pt x="1764522" y="92939"/>
                </a:lnTo>
                <a:lnTo>
                  <a:pt x="1766019" y="100354"/>
                </a:lnTo>
                <a:lnTo>
                  <a:pt x="1770102" y="106410"/>
                </a:lnTo>
                <a:lnTo>
                  <a:pt x="1776157" y="110492"/>
                </a:lnTo>
                <a:lnTo>
                  <a:pt x="1783572" y="111989"/>
                </a:lnTo>
                <a:lnTo>
                  <a:pt x="1790988" y="110492"/>
                </a:lnTo>
                <a:lnTo>
                  <a:pt x="1797043" y="106410"/>
                </a:lnTo>
                <a:lnTo>
                  <a:pt x="1801125" y="100354"/>
                </a:lnTo>
                <a:lnTo>
                  <a:pt x="1802622" y="92939"/>
                </a:lnTo>
                <a:lnTo>
                  <a:pt x="1802622" y="38100"/>
                </a:lnTo>
                <a:lnTo>
                  <a:pt x="1783572" y="38100"/>
                </a:lnTo>
                <a:lnTo>
                  <a:pt x="1764522" y="19050"/>
                </a:lnTo>
                <a:close/>
              </a:path>
              <a:path w="1802764" h="1819275">
                <a:moveTo>
                  <a:pt x="1802622" y="0"/>
                </a:moveTo>
                <a:lnTo>
                  <a:pt x="1743162" y="0"/>
                </a:lnTo>
                <a:lnTo>
                  <a:pt x="1735747" y="1497"/>
                </a:lnTo>
                <a:lnTo>
                  <a:pt x="1729691" y="5579"/>
                </a:lnTo>
                <a:lnTo>
                  <a:pt x="1725609" y="11635"/>
                </a:lnTo>
                <a:lnTo>
                  <a:pt x="1724112" y="19050"/>
                </a:lnTo>
                <a:lnTo>
                  <a:pt x="1725609" y="26465"/>
                </a:lnTo>
                <a:lnTo>
                  <a:pt x="1729691" y="32520"/>
                </a:lnTo>
                <a:lnTo>
                  <a:pt x="1735747" y="36603"/>
                </a:lnTo>
                <a:lnTo>
                  <a:pt x="1743162" y="38100"/>
                </a:lnTo>
                <a:lnTo>
                  <a:pt x="1764522" y="38100"/>
                </a:lnTo>
                <a:lnTo>
                  <a:pt x="1764522" y="19050"/>
                </a:lnTo>
                <a:lnTo>
                  <a:pt x="1802622" y="19050"/>
                </a:lnTo>
                <a:lnTo>
                  <a:pt x="1802622" y="0"/>
                </a:lnTo>
                <a:close/>
              </a:path>
              <a:path w="1802764" h="1819275">
                <a:moveTo>
                  <a:pt x="1802622" y="19050"/>
                </a:moveTo>
                <a:lnTo>
                  <a:pt x="1764522" y="19050"/>
                </a:lnTo>
                <a:lnTo>
                  <a:pt x="1783572" y="38100"/>
                </a:lnTo>
                <a:lnTo>
                  <a:pt x="1802622" y="38100"/>
                </a:lnTo>
                <a:lnTo>
                  <a:pt x="1802622" y="19050"/>
                </a:lnTo>
                <a:close/>
              </a:path>
              <a:path w="1802764" h="1819275">
                <a:moveTo>
                  <a:pt x="1783572" y="226289"/>
                </a:moveTo>
                <a:lnTo>
                  <a:pt x="1776157" y="227786"/>
                </a:lnTo>
                <a:lnTo>
                  <a:pt x="1770102" y="231869"/>
                </a:lnTo>
                <a:lnTo>
                  <a:pt x="1766019" y="237924"/>
                </a:lnTo>
                <a:lnTo>
                  <a:pt x="1764522" y="245339"/>
                </a:lnTo>
                <a:lnTo>
                  <a:pt x="1764522" y="359639"/>
                </a:lnTo>
                <a:lnTo>
                  <a:pt x="1766019" y="367054"/>
                </a:lnTo>
                <a:lnTo>
                  <a:pt x="1770102" y="373110"/>
                </a:lnTo>
                <a:lnTo>
                  <a:pt x="1776157" y="377192"/>
                </a:lnTo>
                <a:lnTo>
                  <a:pt x="1783572" y="378689"/>
                </a:lnTo>
                <a:lnTo>
                  <a:pt x="1790988" y="377192"/>
                </a:lnTo>
                <a:lnTo>
                  <a:pt x="1797043" y="373110"/>
                </a:lnTo>
                <a:lnTo>
                  <a:pt x="1801125" y="367054"/>
                </a:lnTo>
                <a:lnTo>
                  <a:pt x="1802622" y="359639"/>
                </a:lnTo>
                <a:lnTo>
                  <a:pt x="1802622" y="245339"/>
                </a:lnTo>
                <a:lnTo>
                  <a:pt x="1801125" y="237924"/>
                </a:lnTo>
                <a:lnTo>
                  <a:pt x="1797043" y="231869"/>
                </a:lnTo>
                <a:lnTo>
                  <a:pt x="1790988" y="227786"/>
                </a:lnTo>
                <a:lnTo>
                  <a:pt x="1783572" y="226289"/>
                </a:lnTo>
                <a:close/>
              </a:path>
              <a:path w="1802764" h="1819275">
                <a:moveTo>
                  <a:pt x="1783572" y="492989"/>
                </a:moveTo>
                <a:lnTo>
                  <a:pt x="1776157" y="494486"/>
                </a:lnTo>
                <a:lnTo>
                  <a:pt x="1770102" y="498569"/>
                </a:lnTo>
                <a:lnTo>
                  <a:pt x="1766019" y="504624"/>
                </a:lnTo>
                <a:lnTo>
                  <a:pt x="1764522" y="512039"/>
                </a:lnTo>
                <a:lnTo>
                  <a:pt x="1764522" y="626339"/>
                </a:lnTo>
                <a:lnTo>
                  <a:pt x="1766019" y="633754"/>
                </a:lnTo>
                <a:lnTo>
                  <a:pt x="1770102" y="639810"/>
                </a:lnTo>
                <a:lnTo>
                  <a:pt x="1776157" y="643892"/>
                </a:lnTo>
                <a:lnTo>
                  <a:pt x="1783572" y="645389"/>
                </a:lnTo>
                <a:lnTo>
                  <a:pt x="1790988" y="643892"/>
                </a:lnTo>
                <a:lnTo>
                  <a:pt x="1797043" y="639810"/>
                </a:lnTo>
                <a:lnTo>
                  <a:pt x="1801125" y="633754"/>
                </a:lnTo>
                <a:lnTo>
                  <a:pt x="1802622" y="626339"/>
                </a:lnTo>
                <a:lnTo>
                  <a:pt x="1802622" y="512039"/>
                </a:lnTo>
                <a:lnTo>
                  <a:pt x="1801125" y="504624"/>
                </a:lnTo>
                <a:lnTo>
                  <a:pt x="1797043" y="498569"/>
                </a:lnTo>
                <a:lnTo>
                  <a:pt x="1790988" y="494486"/>
                </a:lnTo>
                <a:lnTo>
                  <a:pt x="1783572" y="492989"/>
                </a:lnTo>
                <a:close/>
              </a:path>
              <a:path w="1802764" h="1819275">
                <a:moveTo>
                  <a:pt x="1783572" y="759689"/>
                </a:moveTo>
                <a:lnTo>
                  <a:pt x="1776157" y="761186"/>
                </a:lnTo>
                <a:lnTo>
                  <a:pt x="1770102" y="765269"/>
                </a:lnTo>
                <a:lnTo>
                  <a:pt x="1766019" y="771324"/>
                </a:lnTo>
                <a:lnTo>
                  <a:pt x="1764522" y="778739"/>
                </a:lnTo>
                <a:lnTo>
                  <a:pt x="1764522" y="893039"/>
                </a:lnTo>
                <a:lnTo>
                  <a:pt x="1766019" y="900454"/>
                </a:lnTo>
                <a:lnTo>
                  <a:pt x="1770102" y="906510"/>
                </a:lnTo>
                <a:lnTo>
                  <a:pt x="1776157" y="910592"/>
                </a:lnTo>
                <a:lnTo>
                  <a:pt x="1783572" y="912089"/>
                </a:lnTo>
                <a:lnTo>
                  <a:pt x="1790988" y="910592"/>
                </a:lnTo>
                <a:lnTo>
                  <a:pt x="1797043" y="906510"/>
                </a:lnTo>
                <a:lnTo>
                  <a:pt x="1801125" y="900454"/>
                </a:lnTo>
                <a:lnTo>
                  <a:pt x="1802622" y="893039"/>
                </a:lnTo>
                <a:lnTo>
                  <a:pt x="1802622" y="778739"/>
                </a:lnTo>
                <a:lnTo>
                  <a:pt x="1801125" y="771324"/>
                </a:lnTo>
                <a:lnTo>
                  <a:pt x="1797043" y="765269"/>
                </a:lnTo>
                <a:lnTo>
                  <a:pt x="1790988" y="761186"/>
                </a:lnTo>
                <a:lnTo>
                  <a:pt x="1783572" y="759689"/>
                </a:lnTo>
                <a:close/>
              </a:path>
              <a:path w="1802764" h="1819275">
                <a:moveTo>
                  <a:pt x="1783572" y="1026389"/>
                </a:moveTo>
                <a:lnTo>
                  <a:pt x="1776157" y="1027886"/>
                </a:lnTo>
                <a:lnTo>
                  <a:pt x="1770102" y="1031969"/>
                </a:lnTo>
                <a:lnTo>
                  <a:pt x="1766019" y="1038024"/>
                </a:lnTo>
                <a:lnTo>
                  <a:pt x="1764522" y="1045439"/>
                </a:lnTo>
                <a:lnTo>
                  <a:pt x="1764522" y="1159739"/>
                </a:lnTo>
                <a:lnTo>
                  <a:pt x="1766019" y="1167154"/>
                </a:lnTo>
                <a:lnTo>
                  <a:pt x="1770102" y="1173210"/>
                </a:lnTo>
                <a:lnTo>
                  <a:pt x="1776157" y="1177292"/>
                </a:lnTo>
                <a:lnTo>
                  <a:pt x="1783572" y="1178789"/>
                </a:lnTo>
                <a:lnTo>
                  <a:pt x="1790988" y="1177292"/>
                </a:lnTo>
                <a:lnTo>
                  <a:pt x="1797043" y="1173210"/>
                </a:lnTo>
                <a:lnTo>
                  <a:pt x="1801125" y="1167154"/>
                </a:lnTo>
                <a:lnTo>
                  <a:pt x="1802622" y="1159739"/>
                </a:lnTo>
                <a:lnTo>
                  <a:pt x="1802622" y="1045439"/>
                </a:lnTo>
                <a:lnTo>
                  <a:pt x="1801125" y="1038024"/>
                </a:lnTo>
                <a:lnTo>
                  <a:pt x="1797043" y="1031969"/>
                </a:lnTo>
                <a:lnTo>
                  <a:pt x="1790988" y="1027886"/>
                </a:lnTo>
                <a:lnTo>
                  <a:pt x="1783572" y="1026389"/>
                </a:lnTo>
                <a:close/>
              </a:path>
              <a:path w="1802764" h="1819275">
                <a:moveTo>
                  <a:pt x="1783572" y="1293089"/>
                </a:moveTo>
                <a:lnTo>
                  <a:pt x="1776157" y="1294586"/>
                </a:lnTo>
                <a:lnTo>
                  <a:pt x="1770102" y="1298669"/>
                </a:lnTo>
                <a:lnTo>
                  <a:pt x="1766019" y="1304724"/>
                </a:lnTo>
                <a:lnTo>
                  <a:pt x="1764522" y="1312139"/>
                </a:lnTo>
                <a:lnTo>
                  <a:pt x="1764522" y="1426439"/>
                </a:lnTo>
                <a:lnTo>
                  <a:pt x="1766019" y="1433854"/>
                </a:lnTo>
                <a:lnTo>
                  <a:pt x="1770102" y="1439910"/>
                </a:lnTo>
                <a:lnTo>
                  <a:pt x="1776157" y="1443992"/>
                </a:lnTo>
                <a:lnTo>
                  <a:pt x="1783572" y="1445489"/>
                </a:lnTo>
                <a:lnTo>
                  <a:pt x="1790988" y="1443992"/>
                </a:lnTo>
                <a:lnTo>
                  <a:pt x="1797043" y="1439910"/>
                </a:lnTo>
                <a:lnTo>
                  <a:pt x="1801125" y="1433854"/>
                </a:lnTo>
                <a:lnTo>
                  <a:pt x="1802622" y="1426439"/>
                </a:lnTo>
                <a:lnTo>
                  <a:pt x="1802622" y="1312139"/>
                </a:lnTo>
                <a:lnTo>
                  <a:pt x="1801125" y="1304724"/>
                </a:lnTo>
                <a:lnTo>
                  <a:pt x="1797043" y="1298669"/>
                </a:lnTo>
                <a:lnTo>
                  <a:pt x="1790988" y="1294586"/>
                </a:lnTo>
                <a:lnTo>
                  <a:pt x="1783572" y="1293089"/>
                </a:lnTo>
                <a:close/>
              </a:path>
              <a:path w="1802764" h="1819275">
                <a:moveTo>
                  <a:pt x="1783572" y="1559789"/>
                </a:moveTo>
                <a:lnTo>
                  <a:pt x="1776157" y="1561286"/>
                </a:lnTo>
                <a:lnTo>
                  <a:pt x="1770102" y="1565369"/>
                </a:lnTo>
                <a:lnTo>
                  <a:pt x="1766019" y="1571424"/>
                </a:lnTo>
                <a:lnTo>
                  <a:pt x="1764522" y="1578839"/>
                </a:lnTo>
                <a:lnTo>
                  <a:pt x="1764522" y="1693139"/>
                </a:lnTo>
                <a:lnTo>
                  <a:pt x="1766019" y="1700554"/>
                </a:lnTo>
                <a:lnTo>
                  <a:pt x="1770102" y="1706610"/>
                </a:lnTo>
                <a:lnTo>
                  <a:pt x="1776157" y="1710692"/>
                </a:lnTo>
                <a:lnTo>
                  <a:pt x="1783572" y="1712189"/>
                </a:lnTo>
                <a:lnTo>
                  <a:pt x="1790988" y="1710692"/>
                </a:lnTo>
                <a:lnTo>
                  <a:pt x="1797043" y="1706610"/>
                </a:lnTo>
                <a:lnTo>
                  <a:pt x="1801125" y="1700554"/>
                </a:lnTo>
                <a:lnTo>
                  <a:pt x="1802622" y="1693139"/>
                </a:lnTo>
                <a:lnTo>
                  <a:pt x="1802622" y="1578839"/>
                </a:lnTo>
                <a:lnTo>
                  <a:pt x="1801125" y="1571424"/>
                </a:lnTo>
                <a:lnTo>
                  <a:pt x="1797043" y="1565369"/>
                </a:lnTo>
                <a:lnTo>
                  <a:pt x="1790988" y="1561286"/>
                </a:lnTo>
                <a:lnTo>
                  <a:pt x="1783572" y="1559789"/>
                </a:lnTo>
                <a:close/>
              </a:path>
              <a:path w="1802764" h="1819275">
                <a:moveTo>
                  <a:pt x="1738172" y="1781088"/>
                </a:moveTo>
                <a:lnTo>
                  <a:pt x="1623872" y="1781088"/>
                </a:lnTo>
                <a:lnTo>
                  <a:pt x="1616457" y="1782585"/>
                </a:lnTo>
                <a:lnTo>
                  <a:pt x="1610402" y="1786668"/>
                </a:lnTo>
                <a:lnTo>
                  <a:pt x="1606319" y="1792723"/>
                </a:lnTo>
                <a:lnTo>
                  <a:pt x="1604822" y="1800138"/>
                </a:lnTo>
                <a:lnTo>
                  <a:pt x="1606319" y="1807553"/>
                </a:lnTo>
                <a:lnTo>
                  <a:pt x="1610402" y="1813608"/>
                </a:lnTo>
                <a:lnTo>
                  <a:pt x="1616457" y="1817691"/>
                </a:lnTo>
                <a:lnTo>
                  <a:pt x="1623872" y="1819188"/>
                </a:lnTo>
                <a:lnTo>
                  <a:pt x="1738172" y="1819188"/>
                </a:lnTo>
                <a:lnTo>
                  <a:pt x="1745587" y="1817691"/>
                </a:lnTo>
                <a:lnTo>
                  <a:pt x="1751643" y="1813608"/>
                </a:lnTo>
                <a:lnTo>
                  <a:pt x="1755725" y="1807553"/>
                </a:lnTo>
                <a:lnTo>
                  <a:pt x="1757222" y="1800138"/>
                </a:lnTo>
                <a:lnTo>
                  <a:pt x="1755725" y="1792723"/>
                </a:lnTo>
                <a:lnTo>
                  <a:pt x="1751643" y="1786668"/>
                </a:lnTo>
                <a:lnTo>
                  <a:pt x="1745587" y="1782585"/>
                </a:lnTo>
                <a:lnTo>
                  <a:pt x="1738172" y="1781088"/>
                </a:lnTo>
                <a:close/>
              </a:path>
              <a:path w="1802764" h="1819275">
                <a:moveTo>
                  <a:pt x="1471472" y="1781088"/>
                </a:moveTo>
                <a:lnTo>
                  <a:pt x="1357172" y="1781088"/>
                </a:lnTo>
                <a:lnTo>
                  <a:pt x="1349757" y="1782585"/>
                </a:lnTo>
                <a:lnTo>
                  <a:pt x="1343702" y="1786668"/>
                </a:lnTo>
                <a:lnTo>
                  <a:pt x="1339619" y="1792723"/>
                </a:lnTo>
                <a:lnTo>
                  <a:pt x="1338122" y="1800138"/>
                </a:lnTo>
                <a:lnTo>
                  <a:pt x="1339619" y="1807553"/>
                </a:lnTo>
                <a:lnTo>
                  <a:pt x="1343702" y="1813608"/>
                </a:lnTo>
                <a:lnTo>
                  <a:pt x="1349757" y="1817691"/>
                </a:lnTo>
                <a:lnTo>
                  <a:pt x="1357172" y="1819188"/>
                </a:lnTo>
                <a:lnTo>
                  <a:pt x="1471472" y="1819188"/>
                </a:lnTo>
                <a:lnTo>
                  <a:pt x="1478887" y="1817691"/>
                </a:lnTo>
                <a:lnTo>
                  <a:pt x="1484943" y="1813608"/>
                </a:lnTo>
                <a:lnTo>
                  <a:pt x="1489025" y="1807553"/>
                </a:lnTo>
                <a:lnTo>
                  <a:pt x="1490522" y="1800138"/>
                </a:lnTo>
                <a:lnTo>
                  <a:pt x="1489025" y="1792723"/>
                </a:lnTo>
                <a:lnTo>
                  <a:pt x="1484943" y="1786668"/>
                </a:lnTo>
                <a:lnTo>
                  <a:pt x="1478887" y="1782585"/>
                </a:lnTo>
                <a:lnTo>
                  <a:pt x="1471472" y="1781088"/>
                </a:lnTo>
                <a:close/>
              </a:path>
              <a:path w="1802764" h="1819275">
                <a:moveTo>
                  <a:pt x="1204772" y="1781088"/>
                </a:moveTo>
                <a:lnTo>
                  <a:pt x="1090472" y="1781088"/>
                </a:lnTo>
                <a:lnTo>
                  <a:pt x="1083057" y="1782585"/>
                </a:lnTo>
                <a:lnTo>
                  <a:pt x="1077002" y="1786668"/>
                </a:lnTo>
                <a:lnTo>
                  <a:pt x="1072919" y="1792723"/>
                </a:lnTo>
                <a:lnTo>
                  <a:pt x="1071422" y="1800138"/>
                </a:lnTo>
                <a:lnTo>
                  <a:pt x="1072919" y="1807553"/>
                </a:lnTo>
                <a:lnTo>
                  <a:pt x="1077002" y="1813608"/>
                </a:lnTo>
                <a:lnTo>
                  <a:pt x="1083057" y="1817691"/>
                </a:lnTo>
                <a:lnTo>
                  <a:pt x="1090472" y="1819188"/>
                </a:lnTo>
                <a:lnTo>
                  <a:pt x="1204772" y="1819188"/>
                </a:lnTo>
                <a:lnTo>
                  <a:pt x="1212187" y="1817691"/>
                </a:lnTo>
                <a:lnTo>
                  <a:pt x="1218243" y="1813608"/>
                </a:lnTo>
                <a:lnTo>
                  <a:pt x="1222325" y="1807553"/>
                </a:lnTo>
                <a:lnTo>
                  <a:pt x="1223822" y="1800138"/>
                </a:lnTo>
                <a:lnTo>
                  <a:pt x="1222325" y="1792723"/>
                </a:lnTo>
                <a:lnTo>
                  <a:pt x="1218243" y="1786668"/>
                </a:lnTo>
                <a:lnTo>
                  <a:pt x="1212187" y="1782585"/>
                </a:lnTo>
                <a:lnTo>
                  <a:pt x="1204772" y="1781088"/>
                </a:lnTo>
                <a:close/>
              </a:path>
              <a:path w="1802764" h="1819275">
                <a:moveTo>
                  <a:pt x="938072" y="1781088"/>
                </a:moveTo>
                <a:lnTo>
                  <a:pt x="823772" y="1781088"/>
                </a:lnTo>
                <a:lnTo>
                  <a:pt x="816357" y="1782585"/>
                </a:lnTo>
                <a:lnTo>
                  <a:pt x="810302" y="1786668"/>
                </a:lnTo>
                <a:lnTo>
                  <a:pt x="806219" y="1792723"/>
                </a:lnTo>
                <a:lnTo>
                  <a:pt x="804722" y="1800138"/>
                </a:lnTo>
                <a:lnTo>
                  <a:pt x="806219" y="1807553"/>
                </a:lnTo>
                <a:lnTo>
                  <a:pt x="810302" y="1813608"/>
                </a:lnTo>
                <a:lnTo>
                  <a:pt x="816357" y="1817691"/>
                </a:lnTo>
                <a:lnTo>
                  <a:pt x="823772" y="1819188"/>
                </a:lnTo>
                <a:lnTo>
                  <a:pt x="938072" y="1819188"/>
                </a:lnTo>
                <a:lnTo>
                  <a:pt x="945487" y="1817691"/>
                </a:lnTo>
                <a:lnTo>
                  <a:pt x="951543" y="1813608"/>
                </a:lnTo>
                <a:lnTo>
                  <a:pt x="955625" y="1807553"/>
                </a:lnTo>
                <a:lnTo>
                  <a:pt x="957122" y="1800138"/>
                </a:lnTo>
                <a:lnTo>
                  <a:pt x="955625" y="1792723"/>
                </a:lnTo>
                <a:lnTo>
                  <a:pt x="951543" y="1786668"/>
                </a:lnTo>
                <a:lnTo>
                  <a:pt x="945487" y="1782585"/>
                </a:lnTo>
                <a:lnTo>
                  <a:pt x="938072" y="1781088"/>
                </a:lnTo>
                <a:close/>
              </a:path>
              <a:path w="1802764" h="1819275">
                <a:moveTo>
                  <a:pt x="671372" y="1781088"/>
                </a:moveTo>
                <a:lnTo>
                  <a:pt x="557072" y="1781088"/>
                </a:lnTo>
                <a:lnTo>
                  <a:pt x="549657" y="1782585"/>
                </a:lnTo>
                <a:lnTo>
                  <a:pt x="543602" y="1786668"/>
                </a:lnTo>
                <a:lnTo>
                  <a:pt x="539519" y="1792723"/>
                </a:lnTo>
                <a:lnTo>
                  <a:pt x="538022" y="1800138"/>
                </a:lnTo>
                <a:lnTo>
                  <a:pt x="539519" y="1807553"/>
                </a:lnTo>
                <a:lnTo>
                  <a:pt x="543602" y="1813608"/>
                </a:lnTo>
                <a:lnTo>
                  <a:pt x="549657" y="1817691"/>
                </a:lnTo>
                <a:lnTo>
                  <a:pt x="557072" y="1819188"/>
                </a:lnTo>
                <a:lnTo>
                  <a:pt x="671372" y="1819188"/>
                </a:lnTo>
                <a:lnTo>
                  <a:pt x="678787" y="1817691"/>
                </a:lnTo>
                <a:lnTo>
                  <a:pt x="684843" y="1813608"/>
                </a:lnTo>
                <a:lnTo>
                  <a:pt x="688925" y="1807553"/>
                </a:lnTo>
                <a:lnTo>
                  <a:pt x="690422" y="1800138"/>
                </a:lnTo>
                <a:lnTo>
                  <a:pt x="688925" y="1792723"/>
                </a:lnTo>
                <a:lnTo>
                  <a:pt x="684843" y="1786668"/>
                </a:lnTo>
                <a:lnTo>
                  <a:pt x="678787" y="1782585"/>
                </a:lnTo>
                <a:lnTo>
                  <a:pt x="671372" y="1781088"/>
                </a:lnTo>
                <a:close/>
              </a:path>
              <a:path w="1802764" h="1819275">
                <a:moveTo>
                  <a:pt x="404672" y="1781088"/>
                </a:moveTo>
                <a:lnTo>
                  <a:pt x="290372" y="1781088"/>
                </a:lnTo>
                <a:lnTo>
                  <a:pt x="282957" y="1782585"/>
                </a:lnTo>
                <a:lnTo>
                  <a:pt x="276902" y="1786668"/>
                </a:lnTo>
                <a:lnTo>
                  <a:pt x="272819" y="1792723"/>
                </a:lnTo>
                <a:lnTo>
                  <a:pt x="271322" y="1800138"/>
                </a:lnTo>
                <a:lnTo>
                  <a:pt x="272819" y="1807553"/>
                </a:lnTo>
                <a:lnTo>
                  <a:pt x="276902" y="1813608"/>
                </a:lnTo>
                <a:lnTo>
                  <a:pt x="282957" y="1817691"/>
                </a:lnTo>
                <a:lnTo>
                  <a:pt x="290372" y="1819188"/>
                </a:lnTo>
                <a:lnTo>
                  <a:pt x="404672" y="1819188"/>
                </a:lnTo>
                <a:lnTo>
                  <a:pt x="412087" y="1817691"/>
                </a:lnTo>
                <a:lnTo>
                  <a:pt x="418143" y="1813608"/>
                </a:lnTo>
                <a:lnTo>
                  <a:pt x="422225" y="1807553"/>
                </a:lnTo>
                <a:lnTo>
                  <a:pt x="423722" y="1800138"/>
                </a:lnTo>
                <a:lnTo>
                  <a:pt x="422225" y="1792723"/>
                </a:lnTo>
                <a:lnTo>
                  <a:pt x="418143" y="1786668"/>
                </a:lnTo>
                <a:lnTo>
                  <a:pt x="412087" y="1782585"/>
                </a:lnTo>
                <a:lnTo>
                  <a:pt x="404672" y="1781088"/>
                </a:lnTo>
                <a:close/>
              </a:path>
            </a:pathLst>
          </a:custGeom>
          <a:solidFill>
            <a:srgbClr val="90D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6025789" y="2244892"/>
            <a:ext cx="753110" cy="1719580"/>
            <a:chOff x="6025789" y="2244892"/>
            <a:chExt cx="753110" cy="1719580"/>
          </a:xfrm>
        </p:grpSpPr>
        <p:sp>
          <p:nvSpPr>
            <p:cNvPr id="98" name="object 98"/>
            <p:cNvSpPr/>
            <p:nvPr/>
          </p:nvSpPr>
          <p:spPr>
            <a:xfrm>
              <a:off x="6057539" y="2276642"/>
              <a:ext cx="689610" cy="1656080"/>
            </a:xfrm>
            <a:custGeom>
              <a:avLst/>
              <a:gdLst/>
              <a:ahLst/>
              <a:cxnLst/>
              <a:rect l="l" t="t" r="r" b="b"/>
              <a:pathLst>
                <a:path w="689609" h="1656079">
                  <a:moveTo>
                    <a:pt x="574534" y="0"/>
                  </a:moveTo>
                  <a:lnTo>
                    <a:pt x="114909" y="0"/>
                  </a:lnTo>
                  <a:lnTo>
                    <a:pt x="70181" y="9029"/>
                  </a:lnTo>
                  <a:lnTo>
                    <a:pt x="33656" y="33655"/>
                  </a:lnTo>
                  <a:lnTo>
                    <a:pt x="9030" y="70180"/>
                  </a:lnTo>
                  <a:lnTo>
                    <a:pt x="0" y="114908"/>
                  </a:lnTo>
                  <a:lnTo>
                    <a:pt x="0" y="1540869"/>
                  </a:lnTo>
                  <a:lnTo>
                    <a:pt x="9030" y="1585597"/>
                  </a:lnTo>
                  <a:lnTo>
                    <a:pt x="33656" y="1622122"/>
                  </a:lnTo>
                  <a:lnTo>
                    <a:pt x="70181" y="1646748"/>
                  </a:lnTo>
                  <a:lnTo>
                    <a:pt x="114909" y="1655778"/>
                  </a:lnTo>
                  <a:lnTo>
                    <a:pt x="574534" y="1655778"/>
                  </a:lnTo>
                  <a:lnTo>
                    <a:pt x="619261" y="1646748"/>
                  </a:lnTo>
                  <a:lnTo>
                    <a:pt x="655786" y="1622122"/>
                  </a:lnTo>
                  <a:lnTo>
                    <a:pt x="680412" y="1585597"/>
                  </a:lnTo>
                  <a:lnTo>
                    <a:pt x="689442" y="1540869"/>
                  </a:lnTo>
                  <a:lnTo>
                    <a:pt x="689442" y="114908"/>
                  </a:lnTo>
                  <a:lnTo>
                    <a:pt x="680412" y="70180"/>
                  </a:lnTo>
                  <a:lnTo>
                    <a:pt x="655786" y="33655"/>
                  </a:lnTo>
                  <a:lnTo>
                    <a:pt x="619261" y="9029"/>
                  </a:lnTo>
                  <a:lnTo>
                    <a:pt x="574534" y="0"/>
                  </a:lnTo>
                  <a:close/>
                </a:path>
              </a:pathLst>
            </a:custGeom>
            <a:solidFill>
              <a:srgbClr val="005E8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057539" y="2276642"/>
              <a:ext cx="689610" cy="1656080"/>
            </a:xfrm>
            <a:custGeom>
              <a:avLst/>
              <a:gdLst/>
              <a:ahLst/>
              <a:cxnLst/>
              <a:rect l="l" t="t" r="r" b="b"/>
              <a:pathLst>
                <a:path w="689609" h="1656079">
                  <a:moveTo>
                    <a:pt x="0" y="114908"/>
                  </a:moveTo>
                  <a:lnTo>
                    <a:pt x="9030" y="70180"/>
                  </a:lnTo>
                  <a:lnTo>
                    <a:pt x="33656" y="33655"/>
                  </a:lnTo>
                  <a:lnTo>
                    <a:pt x="70181" y="9030"/>
                  </a:lnTo>
                  <a:lnTo>
                    <a:pt x="114908" y="0"/>
                  </a:lnTo>
                  <a:lnTo>
                    <a:pt x="574533" y="0"/>
                  </a:lnTo>
                  <a:lnTo>
                    <a:pt x="619260" y="9030"/>
                  </a:lnTo>
                  <a:lnTo>
                    <a:pt x="655786" y="33655"/>
                  </a:lnTo>
                  <a:lnTo>
                    <a:pt x="680411" y="70180"/>
                  </a:lnTo>
                  <a:lnTo>
                    <a:pt x="689442" y="114908"/>
                  </a:lnTo>
                  <a:lnTo>
                    <a:pt x="689442" y="1540870"/>
                  </a:lnTo>
                  <a:lnTo>
                    <a:pt x="680411" y="1585598"/>
                  </a:lnTo>
                  <a:lnTo>
                    <a:pt x="655786" y="1622123"/>
                  </a:lnTo>
                  <a:lnTo>
                    <a:pt x="619260" y="1646748"/>
                  </a:lnTo>
                  <a:lnTo>
                    <a:pt x="574533" y="1655779"/>
                  </a:lnTo>
                  <a:lnTo>
                    <a:pt x="114908" y="1655779"/>
                  </a:lnTo>
                  <a:lnTo>
                    <a:pt x="70181" y="1646748"/>
                  </a:lnTo>
                  <a:lnTo>
                    <a:pt x="33656" y="1622123"/>
                  </a:lnTo>
                  <a:lnTo>
                    <a:pt x="9030" y="1585598"/>
                  </a:lnTo>
                  <a:lnTo>
                    <a:pt x="0" y="1540870"/>
                  </a:lnTo>
                  <a:lnTo>
                    <a:pt x="0" y="114908"/>
                  </a:lnTo>
                  <a:close/>
                </a:path>
              </a:pathLst>
            </a:custGeom>
            <a:ln w="63500">
              <a:solidFill>
                <a:srgbClr val="005E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526" y="151891"/>
            <a:ext cx="227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Amazon</a:t>
            </a:r>
            <a:r>
              <a:rPr spc="-150" dirty="0"/>
              <a:t> </a:t>
            </a:r>
            <a:r>
              <a:rPr spc="-100" dirty="0"/>
              <a:t>Athena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10527"/>
            <a:ext cx="9144000" cy="25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837" y="3508247"/>
            <a:ext cx="2082164" cy="37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6405" marR="5080" indent="-434340">
              <a:lnSpc>
                <a:spcPct val="105500"/>
              </a:lnSpc>
              <a:spcBef>
                <a:spcPts val="100"/>
              </a:spcBef>
            </a:pPr>
            <a:r>
              <a:rPr sz="1100" dirty="0">
                <a:solidFill>
                  <a:srgbClr val="002D43"/>
                </a:solidFill>
                <a:latin typeface="Century Gothic"/>
                <a:cs typeface="Century Gothic"/>
              </a:rPr>
              <a:t>Zero </a:t>
            </a:r>
            <a:r>
              <a:rPr sz="1100" spc="-30" dirty="0">
                <a:solidFill>
                  <a:srgbClr val="002D43"/>
                </a:solidFill>
                <a:latin typeface="Century Gothic"/>
                <a:cs typeface="Century Gothic"/>
              </a:rPr>
              <a:t>setup </a:t>
            </a:r>
            <a:r>
              <a:rPr sz="1100" spc="-40" dirty="0">
                <a:solidFill>
                  <a:srgbClr val="002D43"/>
                </a:solidFill>
                <a:latin typeface="Century Gothic"/>
                <a:cs typeface="Century Gothic"/>
              </a:rPr>
              <a:t>cost; </a:t>
            </a:r>
            <a:r>
              <a:rPr sz="1100" spc="35" dirty="0">
                <a:solidFill>
                  <a:srgbClr val="002D43"/>
                </a:solidFill>
                <a:latin typeface="Century Gothic"/>
                <a:cs typeface="Century Gothic"/>
              </a:rPr>
              <a:t>just </a:t>
            </a:r>
            <a:r>
              <a:rPr sz="1100" spc="-15" dirty="0">
                <a:solidFill>
                  <a:srgbClr val="002D43"/>
                </a:solidFill>
                <a:latin typeface="Century Gothic"/>
                <a:cs typeface="Century Gothic"/>
              </a:rPr>
              <a:t>point </a:t>
            </a:r>
            <a:r>
              <a:rPr sz="1100" spc="-2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100" spc="60" dirty="0">
                <a:solidFill>
                  <a:srgbClr val="002D43"/>
                </a:solidFill>
                <a:latin typeface="Century Gothic"/>
                <a:cs typeface="Century Gothic"/>
              </a:rPr>
              <a:t>S3  </a:t>
            </a:r>
            <a:r>
              <a:rPr sz="1100" spc="-9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100" spc="15" dirty="0">
                <a:solidFill>
                  <a:srgbClr val="002D43"/>
                </a:solidFill>
                <a:latin typeface="Century Gothic"/>
                <a:cs typeface="Century Gothic"/>
              </a:rPr>
              <a:t>start</a:t>
            </a:r>
            <a:r>
              <a:rPr sz="1100" spc="-1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-30" dirty="0">
                <a:solidFill>
                  <a:srgbClr val="002D43"/>
                </a:solidFill>
                <a:latin typeface="Century Gothic"/>
                <a:cs typeface="Century Gothic"/>
              </a:rPr>
              <a:t>querying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87996" y="3453383"/>
            <a:ext cx="1543050" cy="107124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5" marR="5080" indent="1270" algn="ctr">
              <a:lnSpc>
                <a:spcPct val="103299"/>
              </a:lnSpc>
              <a:spcBef>
                <a:spcPts val="150"/>
              </a:spcBef>
            </a:pPr>
            <a:r>
              <a:rPr sz="1100" spc="5" dirty="0">
                <a:solidFill>
                  <a:srgbClr val="002D43"/>
                </a:solidFill>
                <a:latin typeface="Century Gothic"/>
                <a:cs typeface="Century Gothic"/>
              </a:rPr>
              <a:t>ANSI </a:t>
            </a:r>
            <a:r>
              <a:rPr sz="1100" spc="20" dirty="0">
                <a:solidFill>
                  <a:srgbClr val="002D43"/>
                </a:solidFill>
                <a:latin typeface="Century Gothic"/>
                <a:cs typeface="Century Gothic"/>
              </a:rPr>
              <a:t>SQL </a:t>
            </a:r>
            <a:r>
              <a:rPr sz="1100" spc="-40" dirty="0">
                <a:solidFill>
                  <a:srgbClr val="002D43"/>
                </a:solidFill>
                <a:latin typeface="Century Gothic"/>
                <a:cs typeface="Century Gothic"/>
              </a:rPr>
              <a:t>interface,  </a:t>
            </a:r>
            <a:r>
              <a:rPr sz="1100" spc="-60" dirty="0">
                <a:solidFill>
                  <a:srgbClr val="002D43"/>
                </a:solidFill>
                <a:latin typeface="Century Gothic"/>
                <a:cs typeface="Century Gothic"/>
              </a:rPr>
              <a:t>JDBC/ODBC </a:t>
            </a:r>
            <a:r>
              <a:rPr sz="1100" dirty="0">
                <a:solidFill>
                  <a:srgbClr val="002D43"/>
                </a:solidFill>
                <a:latin typeface="Century Gothic"/>
                <a:cs typeface="Century Gothic"/>
              </a:rPr>
              <a:t>drivers,  </a:t>
            </a:r>
            <a:r>
              <a:rPr sz="1100" spc="5" dirty="0">
                <a:solidFill>
                  <a:srgbClr val="002D43"/>
                </a:solidFill>
                <a:latin typeface="Century Gothic"/>
                <a:cs typeface="Century Gothic"/>
              </a:rPr>
              <a:t>multiple </a:t>
            </a:r>
            <a:r>
              <a:rPr sz="1100" spc="-5" dirty="0">
                <a:solidFill>
                  <a:srgbClr val="002D43"/>
                </a:solidFill>
                <a:latin typeface="Century Gothic"/>
                <a:cs typeface="Century Gothic"/>
              </a:rPr>
              <a:t>formats,  </a:t>
            </a:r>
            <a:r>
              <a:rPr sz="1100" spc="-35" dirty="0">
                <a:solidFill>
                  <a:srgbClr val="002D43"/>
                </a:solidFill>
                <a:latin typeface="Century Gothic"/>
                <a:cs typeface="Century Gothic"/>
              </a:rPr>
              <a:t>compression </a:t>
            </a:r>
            <a:r>
              <a:rPr sz="1100" spc="-25" dirty="0">
                <a:solidFill>
                  <a:srgbClr val="002D43"/>
                </a:solidFill>
                <a:latin typeface="Century Gothic"/>
                <a:cs typeface="Century Gothic"/>
              </a:rPr>
              <a:t>types, </a:t>
            </a:r>
            <a:r>
              <a:rPr sz="1100" spc="-95" dirty="0">
                <a:solidFill>
                  <a:srgbClr val="002D43"/>
                </a:solidFill>
                <a:latin typeface="Century Gothic"/>
                <a:cs typeface="Century Gothic"/>
              </a:rPr>
              <a:t>and  </a:t>
            </a:r>
            <a:r>
              <a:rPr sz="1100" spc="-60" dirty="0">
                <a:solidFill>
                  <a:srgbClr val="002D43"/>
                </a:solidFill>
                <a:latin typeface="Century Gothic"/>
                <a:cs typeface="Century Gothic"/>
              </a:rPr>
              <a:t>complex </a:t>
            </a:r>
            <a:r>
              <a:rPr sz="1100" spc="15" dirty="0">
                <a:solidFill>
                  <a:srgbClr val="002D43"/>
                </a:solidFill>
                <a:latin typeface="Century Gothic"/>
                <a:cs typeface="Century Gothic"/>
              </a:rPr>
              <a:t>joins </a:t>
            </a:r>
            <a:r>
              <a:rPr sz="1100" spc="-9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100" spc="-100" dirty="0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sz="1100" spc="-30" dirty="0">
                <a:solidFill>
                  <a:srgbClr val="002D43"/>
                </a:solidFill>
                <a:latin typeface="Century Gothic"/>
                <a:cs typeface="Century Gothic"/>
              </a:rPr>
              <a:t>types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2442886"/>
            <a:ext cx="9144000" cy="991235"/>
            <a:chOff x="0" y="2442886"/>
            <a:chExt cx="9144000" cy="9912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87650"/>
              <a:ext cx="9144000" cy="254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82624" y="2455586"/>
              <a:ext cx="965835" cy="965835"/>
            </a:xfrm>
            <a:custGeom>
              <a:avLst/>
              <a:gdLst/>
              <a:ahLst/>
              <a:cxnLst/>
              <a:rect l="l" t="t" r="r" b="b"/>
              <a:pathLst>
                <a:path w="965835" h="965835">
                  <a:moveTo>
                    <a:pt x="482814" y="0"/>
                  </a:moveTo>
                  <a:lnTo>
                    <a:pt x="436316" y="2210"/>
                  </a:lnTo>
                  <a:lnTo>
                    <a:pt x="391068" y="8705"/>
                  </a:lnTo>
                  <a:lnTo>
                    <a:pt x="347273" y="19284"/>
                  </a:lnTo>
                  <a:lnTo>
                    <a:pt x="305133" y="33744"/>
                  </a:lnTo>
                  <a:lnTo>
                    <a:pt x="264851" y="51882"/>
                  </a:lnTo>
                  <a:lnTo>
                    <a:pt x="226629" y="73496"/>
                  </a:lnTo>
                  <a:lnTo>
                    <a:pt x="190668" y="98384"/>
                  </a:lnTo>
                  <a:lnTo>
                    <a:pt x="157173" y="126344"/>
                  </a:lnTo>
                  <a:lnTo>
                    <a:pt x="126344" y="157173"/>
                  </a:lnTo>
                  <a:lnTo>
                    <a:pt x="98384" y="190668"/>
                  </a:lnTo>
                  <a:lnTo>
                    <a:pt x="73496" y="226629"/>
                  </a:lnTo>
                  <a:lnTo>
                    <a:pt x="51882" y="264851"/>
                  </a:lnTo>
                  <a:lnTo>
                    <a:pt x="33744" y="305133"/>
                  </a:lnTo>
                  <a:lnTo>
                    <a:pt x="19284" y="347273"/>
                  </a:lnTo>
                  <a:lnTo>
                    <a:pt x="8705" y="391068"/>
                  </a:lnTo>
                  <a:lnTo>
                    <a:pt x="2210" y="436316"/>
                  </a:lnTo>
                  <a:lnTo>
                    <a:pt x="0" y="482814"/>
                  </a:lnTo>
                  <a:lnTo>
                    <a:pt x="2210" y="529312"/>
                  </a:lnTo>
                  <a:lnTo>
                    <a:pt x="8705" y="574560"/>
                  </a:lnTo>
                  <a:lnTo>
                    <a:pt x="19284" y="618355"/>
                  </a:lnTo>
                  <a:lnTo>
                    <a:pt x="33744" y="660494"/>
                  </a:lnTo>
                  <a:lnTo>
                    <a:pt x="51882" y="700776"/>
                  </a:lnTo>
                  <a:lnTo>
                    <a:pt x="73496" y="738999"/>
                  </a:lnTo>
                  <a:lnTo>
                    <a:pt x="98384" y="774959"/>
                  </a:lnTo>
                  <a:lnTo>
                    <a:pt x="126344" y="808454"/>
                  </a:lnTo>
                  <a:lnTo>
                    <a:pt x="157173" y="839283"/>
                  </a:lnTo>
                  <a:lnTo>
                    <a:pt x="190668" y="867243"/>
                  </a:lnTo>
                  <a:lnTo>
                    <a:pt x="226629" y="892131"/>
                  </a:lnTo>
                  <a:lnTo>
                    <a:pt x="264851" y="913745"/>
                  </a:lnTo>
                  <a:lnTo>
                    <a:pt x="305133" y="931883"/>
                  </a:lnTo>
                  <a:lnTo>
                    <a:pt x="347273" y="946343"/>
                  </a:lnTo>
                  <a:lnTo>
                    <a:pt x="391068" y="956922"/>
                  </a:lnTo>
                  <a:lnTo>
                    <a:pt x="436316" y="963417"/>
                  </a:lnTo>
                  <a:lnTo>
                    <a:pt x="482814" y="965627"/>
                  </a:lnTo>
                  <a:lnTo>
                    <a:pt x="529312" y="963417"/>
                  </a:lnTo>
                  <a:lnTo>
                    <a:pt x="574560" y="956922"/>
                  </a:lnTo>
                  <a:lnTo>
                    <a:pt x="618355" y="946343"/>
                  </a:lnTo>
                  <a:lnTo>
                    <a:pt x="660494" y="931883"/>
                  </a:lnTo>
                  <a:lnTo>
                    <a:pt x="700777" y="913745"/>
                  </a:lnTo>
                  <a:lnTo>
                    <a:pt x="738999" y="892131"/>
                  </a:lnTo>
                  <a:lnTo>
                    <a:pt x="774959" y="867243"/>
                  </a:lnTo>
                  <a:lnTo>
                    <a:pt x="808455" y="839283"/>
                  </a:lnTo>
                  <a:lnTo>
                    <a:pt x="839284" y="808454"/>
                  </a:lnTo>
                  <a:lnTo>
                    <a:pt x="867244" y="774959"/>
                  </a:lnTo>
                  <a:lnTo>
                    <a:pt x="892132" y="738999"/>
                  </a:lnTo>
                  <a:lnTo>
                    <a:pt x="913746" y="700776"/>
                  </a:lnTo>
                  <a:lnTo>
                    <a:pt x="931884" y="660494"/>
                  </a:lnTo>
                  <a:lnTo>
                    <a:pt x="946344" y="618355"/>
                  </a:lnTo>
                  <a:lnTo>
                    <a:pt x="956923" y="574560"/>
                  </a:lnTo>
                  <a:lnTo>
                    <a:pt x="963419" y="529312"/>
                  </a:lnTo>
                  <a:lnTo>
                    <a:pt x="965629" y="482814"/>
                  </a:lnTo>
                  <a:lnTo>
                    <a:pt x="963419" y="436316"/>
                  </a:lnTo>
                  <a:lnTo>
                    <a:pt x="956923" y="391068"/>
                  </a:lnTo>
                  <a:lnTo>
                    <a:pt x="946344" y="347273"/>
                  </a:lnTo>
                  <a:lnTo>
                    <a:pt x="931884" y="305133"/>
                  </a:lnTo>
                  <a:lnTo>
                    <a:pt x="913746" y="264851"/>
                  </a:lnTo>
                  <a:lnTo>
                    <a:pt x="892132" y="226629"/>
                  </a:lnTo>
                  <a:lnTo>
                    <a:pt x="867244" y="190668"/>
                  </a:lnTo>
                  <a:lnTo>
                    <a:pt x="839284" y="157173"/>
                  </a:lnTo>
                  <a:lnTo>
                    <a:pt x="808455" y="126344"/>
                  </a:lnTo>
                  <a:lnTo>
                    <a:pt x="774959" y="98384"/>
                  </a:lnTo>
                  <a:lnTo>
                    <a:pt x="738999" y="73496"/>
                  </a:lnTo>
                  <a:lnTo>
                    <a:pt x="700777" y="51882"/>
                  </a:lnTo>
                  <a:lnTo>
                    <a:pt x="660494" y="33744"/>
                  </a:lnTo>
                  <a:lnTo>
                    <a:pt x="618355" y="19284"/>
                  </a:lnTo>
                  <a:lnTo>
                    <a:pt x="574560" y="8705"/>
                  </a:lnTo>
                  <a:lnTo>
                    <a:pt x="529312" y="2210"/>
                  </a:lnTo>
                  <a:lnTo>
                    <a:pt x="4828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82624" y="2455586"/>
              <a:ext cx="965835" cy="965835"/>
            </a:xfrm>
            <a:custGeom>
              <a:avLst/>
              <a:gdLst/>
              <a:ahLst/>
              <a:cxnLst/>
              <a:rect l="l" t="t" r="r" b="b"/>
              <a:pathLst>
                <a:path w="965835" h="965835">
                  <a:moveTo>
                    <a:pt x="0" y="482814"/>
                  </a:moveTo>
                  <a:lnTo>
                    <a:pt x="2210" y="436315"/>
                  </a:lnTo>
                  <a:lnTo>
                    <a:pt x="8705" y="391068"/>
                  </a:lnTo>
                  <a:lnTo>
                    <a:pt x="19284" y="347273"/>
                  </a:lnTo>
                  <a:lnTo>
                    <a:pt x="33744" y="305133"/>
                  </a:lnTo>
                  <a:lnTo>
                    <a:pt x="51882" y="264851"/>
                  </a:lnTo>
                  <a:lnTo>
                    <a:pt x="73496" y="226629"/>
                  </a:lnTo>
                  <a:lnTo>
                    <a:pt x="98385" y="190668"/>
                  </a:lnTo>
                  <a:lnTo>
                    <a:pt x="126344" y="157173"/>
                  </a:lnTo>
                  <a:lnTo>
                    <a:pt x="157173" y="126344"/>
                  </a:lnTo>
                  <a:lnTo>
                    <a:pt x="190669" y="98384"/>
                  </a:lnTo>
                  <a:lnTo>
                    <a:pt x="226629" y="73496"/>
                  </a:lnTo>
                  <a:lnTo>
                    <a:pt x="264851" y="51882"/>
                  </a:lnTo>
                  <a:lnTo>
                    <a:pt x="305133" y="33744"/>
                  </a:lnTo>
                  <a:lnTo>
                    <a:pt x="347273" y="19284"/>
                  </a:lnTo>
                  <a:lnTo>
                    <a:pt x="391068" y="8705"/>
                  </a:lnTo>
                  <a:lnTo>
                    <a:pt x="436316" y="2210"/>
                  </a:lnTo>
                  <a:lnTo>
                    <a:pt x="482814" y="0"/>
                  </a:lnTo>
                  <a:lnTo>
                    <a:pt x="529312" y="2210"/>
                  </a:lnTo>
                  <a:lnTo>
                    <a:pt x="574560" y="8705"/>
                  </a:lnTo>
                  <a:lnTo>
                    <a:pt x="618355" y="19284"/>
                  </a:lnTo>
                  <a:lnTo>
                    <a:pt x="660495" y="33744"/>
                  </a:lnTo>
                  <a:lnTo>
                    <a:pt x="700777" y="51882"/>
                  </a:lnTo>
                  <a:lnTo>
                    <a:pt x="738999" y="73496"/>
                  </a:lnTo>
                  <a:lnTo>
                    <a:pt x="774959" y="98384"/>
                  </a:lnTo>
                  <a:lnTo>
                    <a:pt x="808455" y="126344"/>
                  </a:lnTo>
                  <a:lnTo>
                    <a:pt x="839284" y="157173"/>
                  </a:lnTo>
                  <a:lnTo>
                    <a:pt x="867243" y="190668"/>
                  </a:lnTo>
                  <a:lnTo>
                    <a:pt x="892132" y="226629"/>
                  </a:lnTo>
                  <a:lnTo>
                    <a:pt x="913746" y="264851"/>
                  </a:lnTo>
                  <a:lnTo>
                    <a:pt x="931884" y="305133"/>
                  </a:lnTo>
                  <a:lnTo>
                    <a:pt x="946344" y="347273"/>
                  </a:lnTo>
                  <a:lnTo>
                    <a:pt x="956923" y="391068"/>
                  </a:lnTo>
                  <a:lnTo>
                    <a:pt x="963418" y="436315"/>
                  </a:lnTo>
                  <a:lnTo>
                    <a:pt x="965629" y="482814"/>
                  </a:lnTo>
                  <a:lnTo>
                    <a:pt x="963418" y="529312"/>
                  </a:lnTo>
                  <a:lnTo>
                    <a:pt x="956923" y="574559"/>
                  </a:lnTo>
                  <a:lnTo>
                    <a:pt x="946344" y="618354"/>
                  </a:lnTo>
                  <a:lnTo>
                    <a:pt x="931884" y="660494"/>
                  </a:lnTo>
                  <a:lnTo>
                    <a:pt x="913746" y="700776"/>
                  </a:lnTo>
                  <a:lnTo>
                    <a:pt x="892132" y="738998"/>
                  </a:lnTo>
                  <a:lnTo>
                    <a:pt x="867243" y="774959"/>
                  </a:lnTo>
                  <a:lnTo>
                    <a:pt x="839284" y="808454"/>
                  </a:lnTo>
                  <a:lnTo>
                    <a:pt x="808455" y="839283"/>
                  </a:lnTo>
                  <a:lnTo>
                    <a:pt x="774959" y="867243"/>
                  </a:lnTo>
                  <a:lnTo>
                    <a:pt x="738999" y="892131"/>
                  </a:lnTo>
                  <a:lnTo>
                    <a:pt x="700777" y="913745"/>
                  </a:lnTo>
                  <a:lnTo>
                    <a:pt x="660495" y="931883"/>
                  </a:lnTo>
                  <a:lnTo>
                    <a:pt x="618355" y="946343"/>
                  </a:lnTo>
                  <a:lnTo>
                    <a:pt x="574560" y="956922"/>
                  </a:lnTo>
                  <a:lnTo>
                    <a:pt x="529312" y="963417"/>
                  </a:lnTo>
                  <a:lnTo>
                    <a:pt x="482814" y="965628"/>
                  </a:lnTo>
                  <a:lnTo>
                    <a:pt x="436316" y="963417"/>
                  </a:lnTo>
                  <a:lnTo>
                    <a:pt x="391068" y="956922"/>
                  </a:lnTo>
                  <a:lnTo>
                    <a:pt x="347273" y="946343"/>
                  </a:lnTo>
                  <a:lnTo>
                    <a:pt x="305133" y="931883"/>
                  </a:lnTo>
                  <a:lnTo>
                    <a:pt x="264851" y="913745"/>
                  </a:lnTo>
                  <a:lnTo>
                    <a:pt x="226629" y="892131"/>
                  </a:lnTo>
                  <a:lnTo>
                    <a:pt x="190669" y="867243"/>
                  </a:lnTo>
                  <a:lnTo>
                    <a:pt x="157173" y="839283"/>
                  </a:lnTo>
                  <a:lnTo>
                    <a:pt x="126344" y="808454"/>
                  </a:lnTo>
                  <a:lnTo>
                    <a:pt x="98385" y="774959"/>
                  </a:lnTo>
                  <a:lnTo>
                    <a:pt x="73496" y="738998"/>
                  </a:lnTo>
                  <a:lnTo>
                    <a:pt x="51882" y="700776"/>
                  </a:lnTo>
                  <a:lnTo>
                    <a:pt x="33744" y="660494"/>
                  </a:lnTo>
                  <a:lnTo>
                    <a:pt x="19284" y="618354"/>
                  </a:lnTo>
                  <a:lnTo>
                    <a:pt x="8705" y="574559"/>
                  </a:lnTo>
                  <a:lnTo>
                    <a:pt x="2210" y="529312"/>
                  </a:lnTo>
                  <a:lnTo>
                    <a:pt x="0" y="482814"/>
                  </a:lnTo>
                  <a:close/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99438" y="2455586"/>
              <a:ext cx="965835" cy="965835"/>
            </a:xfrm>
            <a:custGeom>
              <a:avLst/>
              <a:gdLst/>
              <a:ahLst/>
              <a:cxnLst/>
              <a:rect l="l" t="t" r="r" b="b"/>
              <a:pathLst>
                <a:path w="965834" h="965835">
                  <a:moveTo>
                    <a:pt x="482813" y="0"/>
                  </a:moveTo>
                  <a:lnTo>
                    <a:pt x="436315" y="2210"/>
                  </a:lnTo>
                  <a:lnTo>
                    <a:pt x="391067" y="8705"/>
                  </a:lnTo>
                  <a:lnTo>
                    <a:pt x="347272" y="19284"/>
                  </a:lnTo>
                  <a:lnTo>
                    <a:pt x="305133" y="33744"/>
                  </a:lnTo>
                  <a:lnTo>
                    <a:pt x="264851" y="51882"/>
                  </a:lnTo>
                  <a:lnTo>
                    <a:pt x="226628" y="73496"/>
                  </a:lnTo>
                  <a:lnTo>
                    <a:pt x="190668" y="98384"/>
                  </a:lnTo>
                  <a:lnTo>
                    <a:pt x="157173" y="126344"/>
                  </a:lnTo>
                  <a:lnTo>
                    <a:pt x="126344" y="157173"/>
                  </a:lnTo>
                  <a:lnTo>
                    <a:pt x="98384" y="190668"/>
                  </a:lnTo>
                  <a:lnTo>
                    <a:pt x="73496" y="226629"/>
                  </a:lnTo>
                  <a:lnTo>
                    <a:pt x="51882" y="264851"/>
                  </a:lnTo>
                  <a:lnTo>
                    <a:pt x="33744" y="305133"/>
                  </a:lnTo>
                  <a:lnTo>
                    <a:pt x="19284" y="347273"/>
                  </a:lnTo>
                  <a:lnTo>
                    <a:pt x="8705" y="391068"/>
                  </a:lnTo>
                  <a:lnTo>
                    <a:pt x="2210" y="436316"/>
                  </a:lnTo>
                  <a:lnTo>
                    <a:pt x="0" y="482814"/>
                  </a:lnTo>
                  <a:lnTo>
                    <a:pt x="2210" y="529312"/>
                  </a:lnTo>
                  <a:lnTo>
                    <a:pt x="8705" y="574560"/>
                  </a:lnTo>
                  <a:lnTo>
                    <a:pt x="19284" y="618355"/>
                  </a:lnTo>
                  <a:lnTo>
                    <a:pt x="33744" y="660494"/>
                  </a:lnTo>
                  <a:lnTo>
                    <a:pt x="51882" y="700776"/>
                  </a:lnTo>
                  <a:lnTo>
                    <a:pt x="73496" y="738999"/>
                  </a:lnTo>
                  <a:lnTo>
                    <a:pt x="98384" y="774959"/>
                  </a:lnTo>
                  <a:lnTo>
                    <a:pt x="126344" y="808454"/>
                  </a:lnTo>
                  <a:lnTo>
                    <a:pt x="157173" y="839283"/>
                  </a:lnTo>
                  <a:lnTo>
                    <a:pt x="190668" y="867243"/>
                  </a:lnTo>
                  <a:lnTo>
                    <a:pt x="226628" y="892131"/>
                  </a:lnTo>
                  <a:lnTo>
                    <a:pt x="264851" y="913745"/>
                  </a:lnTo>
                  <a:lnTo>
                    <a:pt x="305133" y="931883"/>
                  </a:lnTo>
                  <a:lnTo>
                    <a:pt x="347272" y="946343"/>
                  </a:lnTo>
                  <a:lnTo>
                    <a:pt x="391067" y="956922"/>
                  </a:lnTo>
                  <a:lnTo>
                    <a:pt x="436315" y="963417"/>
                  </a:lnTo>
                  <a:lnTo>
                    <a:pt x="482813" y="965627"/>
                  </a:lnTo>
                  <a:lnTo>
                    <a:pt x="529311" y="963417"/>
                  </a:lnTo>
                  <a:lnTo>
                    <a:pt x="574559" y="956922"/>
                  </a:lnTo>
                  <a:lnTo>
                    <a:pt x="618354" y="946343"/>
                  </a:lnTo>
                  <a:lnTo>
                    <a:pt x="660494" y="931883"/>
                  </a:lnTo>
                  <a:lnTo>
                    <a:pt x="700776" y="913745"/>
                  </a:lnTo>
                  <a:lnTo>
                    <a:pt x="738998" y="892131"/>
                  </a:lnTo>
                  <a:lnTo>
                    <a:pt x="774959" y="867243"/>
                  </a:lnTo>
                  <a:lnTo>
                    <a:pt x="808454" y="839283"/>
                  </a:lnTo>
                  <a:lnTo>
                    <a:pt x="839283" y="808454"/>
                  </a:lnTo>
                  <a:lnTo>
                    <a:pt x="867243" y="774959"/>
                  </a:lnTo>
                  <a:lnTo>
                    <a:pt x="892131" y="738999"/>
                  </a:lnTo>
                  <a:lnTo>
                    <a:pt x="913745" y="700776"/>
                  </a:lnTo>
                  <a:lnTo>
                    <a:pt x="931883" y="660494"/>
                  </a:lnTo>
                  <a:lnTo>
                    <a:pt x="946343" y="618355"/>
                  </a:lnTo>
                  <a:lnTo>
                    <a:pt x="956922" y="574560"/>
                  </a:lnTo>
                  <a:lnTo>
                    <a:pt x="963417" y="529312"/>
                  </a:lnTo>
                  <a:lnTo>
                    <a:pt x="965627" y="482814"/>
                  </a:lnTo>
                  <a:lnTo>
                    <a:pt x="963417" y="436316"/>
                  </a:lnTo>
                  <a:lnTo>
                    <a:pt x="956922" y="391068"/>
                  </a:lnTo>
                  <a:lnTo>
                    <a:pt x="946343" y="347273"/>
                  </a:lnTo>
                  <a:lnTo>
                    <a:pt x="931883" y="305133"/>
                  </a:lnTo>
                  <a:lnTo>
                    <a:pt x="913745" y="264851"/>
                  </a:lnTo>
                  <a:lnTo>
                    <a:pt x="892131" y="226629"/>
                  </a:lnTo>
                  <a:lnTo>
                    <a:pt x="867243" y="190668"/>
                  </a:lnTo>
                  <a:lnTo>
                    <a:pt x="839283" y="157173"/>
                  </a:lnTo>
                  <a:lnTo>
                    <a:pt x="808454" y="126344"/>
                  </a:lnTo>
                  <a:lnTo>
                    <a:pt x="774959" y="98384"/>
                  </a:lnTo>
                  <a:lnTo>
                    <a:pt x="738998" y="73496"/>
                  </a:lnTo>
                  <a:lnTo>
                    <a:pt x="700776" y="51882"/>
                  </a:lnTo>
                  <a:lnTo>
                    <a:pt x="660494" y="33744"/>
                  </a:lnTo>
                  <a:lnTo>
                    <a:pt x="618354" y="19284"/>
                  </a:lnTo>
                  <a:lnTo>
                    <a:pt x="574559" y="8705"/>
                  </a:lnTo>
                  <a:lnTo>
                    <a:pt x="529311" y="2210"/>
                  </a:lnTo>
                  <a:lnTo>
                    <a:pt x="482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99438" y="2455586"/>
              <a:ext cx="965835" cy="965835"/>
            </a:xfrm>
            <a:custGeom>
              <a:avLst/>
              <a:gdLst/>
              <a:ahLst/>
              <a:cxnLst/>
              <a:rect l="l" t="t" r="r" b="b"/>
              <a:pathLst>
                <a:path w="965834" h="965835">
                  <a:moveTo>
                    <a:pt x="0" y="482814"/>
                  </a:moveTo>
                  <a:lnTo>
                    <a:pt x="2210" y="436315"/>
                  </a:lnTo>
                  <a:lnTo>
                    <a:pt x="8705" y="391068"/>
                  </a:lnTo>
                  <a:lnTo>
                    <a:pt x="19284" y="347273"/>
                  </a:lnTo>
                  <a:lnTo>
                    <a:pt x="33744" y="305133"/>
                  </a:lnTo>
                  <a:lnTo>
                    <a:pt x="51882" y="264851"/>
                  </a:lnTo>
                  <a:lnTo>
                    <a:pt x="73496" y="226629"/>
                  </a:lnTo>
                  <a:lnTo>
                    <a:pt x="98385" y="190668"/>
                  </a:lnTo>
                  <a:lnTo>
                    <a:pt x="126344" y="157173"/>
                  </a:lnTo>
                  <a:lnTo>
                    <a:pt x="157173" y="126344"/>
                  </a:lnTo>
                  <a:lnTo>
                    <a:pt x="190669" y="98384"/>
                  </a:lnTo>
                  <a:lnTo>
                    <a:pt x="226629" y="73496"/>
                  </a:lnTo>
                  <a:lnTo>
                    <a:pt x="264851" y="51882"/>
                  </a:lnTo>
                  <a:lnTo>
                    <a:pt x="305133" y="33744"/>
                  </a:lnTo>
                  <a:lnTo>
                    <a:pt x="347273" y="19284"/>
                  </a:lnTo>
                  <a:lnTo>
                    <a:pt x="391068" y="8705"/>
                  </a:lnTo>
                  <a:lnTo>
                    <a:pt x="436316" y="2210"/>
                  </a:lnTo>
                  <a:lnTo>
                    <a:pt x="482814" y="0"/>
                  </a:lnTo>
                  <a:lnTo>
                    <a:pt x="529312" y="2210"/>
                  </a:lnTo>
                  <a:lnTo>
                    <a:pt x="574560" y="8705"/>
                  </a:lnTo>
                  <a:lnTo>
                    <a:pt x="618355" y="19284"/>
                  </a:lnTo>
                  <a:lnTo>
                    <a:pt x="660495" y="33744"/>
                  </a:lnTo>
                  <a:lnTo>
                    <a:pt x="700777" y="51882"/>
                  </a:lnTo>
                  <a:lnTo>
                    <a:pt x="738999" y="73496"/>
                  </a:lnTo>
                  <a:lnTo>
                    <a:pt x="774959" y="98384"/>
                  </a:lnTo>
                  <a:lnTo>
                    <a:pt x="808455" y="126344"/>
                  </a:lnTo>
                  <a:lnTo>
                    <a:pt x="839284" y="157173"/>
                  </a:lnTo>
                  <a:lnTo>
                    <a:pt x="867243" y="190668"/>
                  </a:lnTo>
                  <a:lnTo>
                    <a:pt x="892132" y="226629"/>
                  </a:lnTo>
                  <a:lnTo>
                    <a:pt x="913746" y="264851"/>
                  </a:lnTo>
                  <a:lnTo>
                    <a:pt x="931884" y="305133"/>
                  </a:lnTo>
                  <a:lnTo>
                    <a:pt x="946344" y="347273"/>
                  </a:lnTo>
                  <a:lnTo>
                    <a:pt x="956923" y="391068"/>
                  </a:lnTo>
                  <a:lnTo>
                    <a:pt x="963418" y="436315"/>
                  </a:lnTo>
                  <a:lnTo>
                    <a:pt x="965629" y="482814"/>
                  </a:lnTo>
                  <a:lnTo>
                    <a:pt x="963418" y="529312"/>
                  </a:lnTo>
                  <a:lnTo>
                    <a:pt x="956923" y="574559"/>
                  </a:lnTo>
                  <a:lnTo>
                    <a:pt x="946344" y="618354"/>
                  </a:lnTo>
                  <a:lnTo>
                    <a:pt x="931884" y="660494"/>
                  </a:lnTo>
                  <a:lnTo>
                    <a:pt x="913746" y="700776"/>
                  </a:lnTo>
                  <a:lnTo>
                    <a:pt x="892132" y="738998"/>
                  </a:lnTo>
                  <a:lnTo>
                    <a:pt x="867243" y="774959"/>
                  </a:lnTo>
                  <a:lnTo>
                    <a:pt x="839284" y="808454"/>
                  </a:lnTo>
                  <a:lnTo>
                    <a:pt x="808455" y="839283"/>
                  </a:lnTo>
                  <a:lnTo>
                    <a:pt x="774959" y="867243"/>
                  </a:lnTo>
                  <a:lnTo>
                    <a:pt x="738999" y="892131"/>
                  </a:lnTo>
                  <a:lnTo>
                    <a:pt x="700777" y="913745"/>
                  </a:lnTo>
                  <a:lnTo>
                    <a:pt x="660495" y="931883"/>
                  </a:lnTo>
                  <a:lnTo>
                    <a:pt x="618355" y="946343"/>
                  </a:lnTo>
                  <a:lnTo>
                    <a:pt x="574560" y="956922"/>
                  </a:lnTo>
                  <a:lnTo>
                    <a:pt x="529312" y="963417"/>
                  </a:lnTo>
                  <a:lnTo>
                    <a:pt x="482814" y="965628"/>
                  </a:lnTo>
                  <a:lnTo>
                    <a:pt x="436316" y="963417"/>
                  </a:lnTo>
                  <a:lnTo>
                    <a:pt x="391068" y="956922"/>
                  </a:lnTo>
                  <a:lnTo>
                    <a:pt x="347273" y="946343"/>
                  </a:lnTo>
                  <a:lnTo>
                    <a:pt x="305133" y="931883"/>
                  </a:lnTo>
                  <a:lnTo>
                    <a:pt x="264851" y="913745"/>
                  </a:lnTo>
                  <a:lnTo>
                    <a:pt x="226629" y="892131"/>
                  </a:lnTo>
                  <a:lnTo>
                    <a:pt x="190669" y="867243"/>
                  </a:lnTo>
                  <a:lnTo>
                    <a:pt x="157173" y="839283"/>
                  </a:lnTo>
                  <a:lnTo>
                    <a:pt x="126344" y="808454"/>
                  </a:lnTo>
                  <a:lnTo>
                    <a:pt x="98385" y="774959"/>
                  </a:lnTo>
                  <a:lnTo>
                    <a:pt x="73496" y="738998"/>
                  </a:lnTo>
                  <a:lnTo>
                    <a:pt x="51882" y="700776"/>
                  </a:lnTo>
                  <a:lnTo>
                    <a:pt x="33744" y="660494"/>
                  </a:lnTo>
                  <a:lnTo>
                    <a:pt x="19284" y="618354"/>
                  </a:lnTo>
                  <a:lnTo>
                    <a:pt x="8705" y="574559"/>
                  </a:lnTo>
                  <a:lnTo>
                    <a:pt x="2210" y="529312"/>
                  </a:lnTo>
                  <a:lnTo>
                    <a:pt x="0" y="482814"/>
                  </a:lnTo>
                  <a:close/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41031" y="2455586"/>
              <a:ext cx="965835" cy="965835"/>
            </a:xfrm>
            <a:custGeom>
              <a:avLst/>
              <a:gdLst/>
              <a:ahLst/>
              <a:cxnLst/>
              <a:rect l="l" t="t" r="r" b="b"/>
              <a:pathLst>
                <a:path w="965835" h="965835">
                  <a:moveTo>
                    <a:pt x="482814" y="0"/>
                  </a:moveTo>
                  <a:lnTo>
                    <a:pt x="436316" y="2210"/>
                  </a:lnTo>
                  <a:lnTo>
                    <a:pt x="391068" y="8705"/>
                  </a:lnTo>
                  <a:lnTo>
                    <a:pt x="347273" y="19284"/>
                  </a:lnTo>
                  <a:lnTo>
                    <a:pt x="305133" y="33744"/>
                  </a:lnTo>
                  <a:lnTo>
                    <a:pt x="264851" y="51882"/>
                  </a:lnTo>
                  <a:lnTo>
                    <a:pt x="226629" y="73496"/>
                  </a:lnTo>
                  <a:lnTo>
                    <a:pt x="190668" y="98384"/>
                  </a:lnTo>
                  <a:lnTo>
                    <a:pt x="157173" y="126344"/>
                  </a:lnTo>
                  <a:lnTo>
                    <a:pt x="126344" y="157173"/>
                  </a:lnTo>
                  <a:lnTo>
                    <a:pt x="98384" y="190668"/>
                  </a:lnTo>
                  <a:lnTo>
                    <a:pt x="73496" y="226629"/>
                  </a:lnTo>
                  <a:lnTo>
                    <a:pt x="51882" y="264851"/>
                  </a:lnTo>
                  <a:lnTo>
                    <a:pt x="33744" y="305133"/>
                  </a:lnTo>
                  <a:lnTo>
                    <a:pt x="19284" y="347273"/>
                  </a:lnTo>
                  <a:lnTo>
                    <a:pt x="8705" y="391068"/>
                  </a:lnTo>
                  <a:lnTo>
                    <a:pt x="2210" y="436316"/>
                  </a:lnTo>
                  <a:lnTo>
                    <a:pt x="0" y="482814"/>
                  </a:lnTo>
                  <a:lnTo>
                    <a:pt x="2210" y="529312"/>
                  </a:lnTo>
                  <a:lnTo>
                    <a:pt x="8705" y="574560"/>
                  </a:lnTo>
                  <a:lnTo>
                    <a:pt x="19284" y="618355"/>
                  </a:lnTo>
                  <a:lnTo>
                    <a:pt x="33744" y="660494"/>
                  </a:lnTo>
                  <a:lnTo>
                    <a:pt x="51882" y="700776"/>
                  </a:lnTo>
                  <a:lnTo>
                    <a:pt x="73496" y="738999"/>
                  </a:lnTo>
                  <a:lnTo>
                    <a:pt x="98384" y="774959"/>
                  </a:lnTo>
                  <a:lnTo>
                    <a:pt x="126344" y="808454"/>
                  </a:lnTo>
                  <a:lnTo>
                    <a:pt x="157173" y="839283"/>
                  </a:lnTo>
                  <a:lnTo>
                    <a:pt x="190668" y="867243"/>
                  </a:lnTo>
                  <a:lnTo>
                    <a:pt x="226629" y="892131"/>
                  </a:lnTo>
                  <a:lnTo>
                    <a:pt x="264851" y="913745"/>
                  </a:lnTo>
                  <a:lnTo>
                    <a:pt x="305133" y="931883"/>
                  </a:lnTo>
                  <a:lnTo>
                    <a:pt x="347273" y="946343"/>
                  </a:lnTo>
                  <a:lnTo>
                    <a:pt x="391068" y="956922"/>
                  </a:lnTo>
                  <a:lnTo>
                    <a:pt x="436316" y="963417"/>
                  </a:lnTo>
                  <a:lnTo>
                    <a:pt x="482814" y="965627"/>
                  </a:lnTo>
                  <a:lnTo>
                    <a:pt x="529312" y="963417"/>
                  </a:lnTo>
                  <a:lnTo>
                    <a:pt x="574560" y="956922"/>
                  </a:lnTo>
                  <a:lnTo>
                    <a:pt x="618355" y="946343"/>
                  </a:lnTo>
                  <a:lnTo>
                    <a:pt x="660494" y="931883"/>
                  </a:lnTo>
                  <a:lnTo>
                    <a:pt x="700777" y="913745"/>
                  </a:lnTo>
                  <a:lnTo>
                    <a:pt x="738999" y="892131"/>
                  </a:lnTo>
                  <a:lnTo>
                    <a:pt x="774959" y="867243"/>
                  </a:lnTo>
                  <a:lnTo>
                    <a:pt x="808455" y="839283"/>
                  </a:lnTo>
                  <a:lnTo>
                    <a:pt x="839284" y="808454"/>
                  </a:lnTo>
                  <a:lnTo>
                    <a:pt x="867244" y="774959"/>
                  </a:lnTo>
                  <a:lnTo>
                    <a:pt x="892132" y="738999"/>
                  </a:lnTo>
                  <a:lnTo>
                    <a:pt x="913746" y="700776"/>
                  </a:lnTo>
                  <a:lnTo>
                    <a:pt x="931884" y="660494"/>
                  </a:lnTo>
                  <a:lnTo>
                    <a:pt x="946344" y="618355"/>
                  </a:lnTo>
                  <a:lnTo>
                    <a:pt x="956923" y="574560"/>
                  </a:lnTo>
                  <a:lnTo>
                    <a:pt x="963419" y="529312"/>
                  </a:lnTo>
                  <a:lnTo>
                    <a:pt x="965629" y="482814"/>
                  </a:lnTo>
                  <a:lnTo>
                    <a:pt x="963419" y="436316"/>
                  </a:lnTo>
                  <a:lnTo>
                    <a:pt x="956923" y="391068"/>
                  </a:lnTo>
                  <a:lnTo>
                    <a:pt x="946344" y="347273"/>
                  </a:lnTo>
                  <a:lnTo>
                    <a:pt x="931884" y="305133"/>
                  </a:lnTo>
                  <a:lnTo>
                    <a:pt x="913746" y="264851"/>
                  </a:lnTo>
                  <a:lnTo>
                    <a:pt x="892132" y="226629"/>
                  </a:lnTo>
                  <a:lnTo>
                    <a:pt x="867244" y="190668"/>
                  </a:lnTo>
                  <a:lnTo>
                    <a:pt x="839284" y="157173"/>
                  </a:lnTo>
                  <a:lnTo>
                    <a:pt x="808455" y="126344"/>
                  </a:lnTo>
                  <a:lnTo>
                    <a:pt x="774959" y="98384"/>
                  </a:lnTo>
                  <a:lnTo>
                    <a:pt x="738999" y="73496"/>
                  </a:lnTo>
                  <a:lnTo>
                    <a:pt x="700777" y="51882"/>
                  </a:lnTo>
                  <a:lnTo>
                    <a:pt x="660494" y="33744"/>
                  </a:lnTo>
                  <a:lnTo>
                    <a:pt x="618355" y="19284"/>
                  </a:lnTo>
                  <a:lnTo>
                    <a:pt x="574560" y="8705"/>
                  </a:lnTo>
                  <a:lnTo>
                    <a:pt x="529312" y="2210"/>
                  </a:lnTo>
                  <a:lnTo>
                    <a:pt x="4828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1031" y="2455586"/>
              <a:ext cx="965835" cy="965835"/>
            </a:xfrm>
            <a:custGeom>
              <a:avLst/>
              <a:gdLst/>
              <a:ahLst/>
              <a:cxnLst/>
              <a:rect l="l" t="t" r="r" b="b"/>
              <a:pathLst>
                <a:path w="965835" h="965835">
                  <a:moveTo>
                    <a:pt x="0" y="482814"/>
                  </a:moveTo>
                  <a:lnTo>
                    <a:pt x="2210" y="436315"/>
                  </a:lnTo>
                  <a:lnTo>
                    <a:pt x="8705" y="391068"/>
                  </a:lnTo>
                  <a:lnTo>
                    <a:pt x="19284" y="347273"/>
                  </a:lnTo>
                  <a:lnTo>
                    <a:pt x="33744" y="305133"/>
                  </a:lnTo>
                  <a:lnTo>
                    <a:pt x="51882" y="264851"/>
                  </a:lnTo>
                  <a:lnTo>
                    <a:pt x="73496" y="226629"/>
                  </a:lnTo>
                  <a:lnTo>
                    <a:pt x="98385" y="190668"/>
                  </a:lnTo>
                  <a:lnTo>
                    <a:pt x="126344" y="157173"/>
                  </a:lnTo>
                  <a:lnTo>
                    <a:pt x="157173" y="126344"/>
                  </a:lnTo>
                  <a:lnTo>
                    <a:pt x="190669" y="98384"/>
                  </a:lnTo>
                  <a:lnTo>
                    <a:pt x="226629" y="73496"/>
                  </a:lnTo>
                  <a:lnTo>
                    <a:pt x="264851" y="51882"/>
                  </a:lnTo>
                  <a:lnTo>
                    <a:pt x="305133" y="33744"/>
                  </a:lnTo>
                  <a:lnTo>
                    <a:pt x="347273" y="19284"/>
                  </a:lnTo>
                  <a:lnTo>
                    <a:pt x="391068" y="8705"/>
                  </a:lnTo>
                  <a:lnTo>
                    <a:pt x="436316" y="2210"/>
                  </a:lnTo>
                  <a:lnTo>
                    <a:pt x="482814" y="0"/>
                  </a:lnTo>
                  <a:lnTo>
                    <a:pt x="529312" y="2210"/>
                  </a:lnTo>
                  <a:lnTo>
                    <a:pt x="574560" y="8705"/>
                  </a:lnTo>
                  <a:lnTo>
                    <a:pt x="618355" y="19284"/>
                  </a:lnTo>
                  <a:lnTo>
                    <a:pt x="660495" y="33744"/>
                  </a:lnTo>
                  <a:lnTo>
                    <a:pt x="700777" y="51882"/>
                  </a:lnTo>
                  <a:lnTo>
                    <a:pt x="738999" y="73496"/>
                  </a:lnTo>
                  <a:lnTo>
                    <a:pt x="774959" y="98384"/>
                  </a:lnTo>
                  <a:lnTo>
                    <a:pt x="808455" y="126344"/>
                  </a:lnTo>
                  <a:lnTo>
                    <a:pt x="839284" y="157173"/>
                  </a:lnTo>
                  <a:lnTo>
                    <a:pt x="867243" y="190668"/>
                  </a:lnTo>
                  <a:lnTo>
                    <a:pt x="892132" y="226629"/>
                  </a:lnTo>
                  <a:lnTo>
                    <a:pt x="913746" y="264851"/>
                  </a:lnTo>
                  <a:lnTo>
                    <a:pt x="931884" y="305133"/>
                  </a:lnTo>
                  <a:lnTo>
                    <a:pt x="946344" y="347273"/>
                  </a:lnTo>
                  <a:lnTo>
                    <a:pt x="956923" y="391068"/>
                  </a:lnTo>
                  <a:lnTo>
                    <a:pt x="963418" y="436315"/>
                  </a:lnTo>
                  <a:lnTo>
                    <a:pt x="965629" y="482814"/>
                  </a:lnTo>
                  <a:lnTo>
                    <a:pt x="963418" y="529312"/>
                  </a:lnTo>
                  <a:lnTo>
                    <a:pt x="956923" y="574559"/>
                  </a:lnTo>
                  <a:lnTo>
                    <a:pt x="946344" y="618354"/>
                  </a:lnTo>
                  <a:lnTo>
                    <a:pt x="931884" y="660494"/>
                  </a:lnTo>
                  <a:lnTo>
                    <a:pt x="913746" y="700776"/>
                  </a:lnTo>
                  <a:lnTo>
                    <a:pt x="892132" y="738998"/>
                  </a:lnTo>
                  <a:lnTo>
                    <a:pt x="867243" y="774959"/>
                  </a:lnTo>
                  <a:lnTo>
                    <a:pt x="839284" y="808454"/>
                  </a:lnTo>
                  <a:lnTo>
                    <a:pt x="808455" y="839283"/>
                  </a:lnTo>
                  <a:lnTo>
                    <a:pt x="774959" y="867243"/>
                  </a:lnTo>
                  <a:lnTo>
                    <a:pt x="738999" y="892131"/>
                  </a:lnTo>
                  <a:lnTo>
                    <a:pt x="700777" y="913745"/>
                  </a:lnTo>
                  <a:lnTo>
                    <a:pt x="660495" y="931883"/>
                  </a:lnTo>
                  <a:lnTo>
                    <a:pt x="618355" y="946343"/>
                  </a:lnTo>
                  <a:lnTo>
                    <a:pt x="574560" y="956922"/>
                  </a:lnTo>
                  <a:lnTo>
                    <a:pt x="529312" y="963417"/>
                  </a:lnTo>
                  <a:lnTo>
                    <a:pt x="482814" y="965628"/>
                  </a:lnTo>
                  <a:lnTo>
                    <a:pt x="436316" y="963417"/>
                  </a:lnTo>
                  <a:lnTo>
                    <a:pt x="391068" y="956922"/>
                  </a:lnTo>
                  <a:lnTo>
                    <a:pt x="347273" y="946343"/>
                  </a:lnTo>
                  <a:lnTo>
                    <a:pt x="305133" y="931883"/>
                  </a:lnTo>
                  <a:lnTo>
                    <a:pt x="264851" y="913745"/>
                  </a:lnTo>
                  <a:lnTo>
                    <a:pt x="226629" y="892131"/>
                  </a:lnTo>
                  <a:lnTo>
                    <a:pt x="190669" y="867243"/>
                  </a:lnTo>
                  <a:lnTo>
                    <a:pt x="157173" y="839283"/>
                  </a:lnTo>
                  <a:lnTo>
                    <a:pt x="126344" y="808454"/>
                  </a:lnTo>
                  <a:lnTo>
                    <a:pt x="98385" y="774959"/>
                  </a:lnTo>
                  <a:lnTo>
                    <a:pt x="73496" y="738998"/>
                  </a:lnTo>
                  <a:lnTo>
                    <a:pt x="51882" y="700776"/>
                  </a:lnTo>
                  <a:lnTo>
                    <a:pt x="33744" y="660494"/>
                  </a:lnTo>
                  <a:lnTo>
                    <a:pt x="19284" y="618354"/>
                  </a:lnTo>
                  <a:lnTo>
                    <a:pt x="8705" y="574559"/>
                  </a:lnTo>
                  <a:lnTo>
                    <a:pt x="2210" y="529312"/>
                  </a:lnTo>
                  <a:lnTo>
                    <a:pt x="0" y="482814"/>
                  </a:lnTo>
                  <a:close/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4217" y="2455586"/>
              <a:ext cx="965835" cy="965835"/>
            </a:xfrm>
            <a:custGeom>
              <a:avLst/>
              <a:gdLst/>
              <a:ahLst/>
              <a:cxnLst/>
              <a:rect l="l" t="t" r="r" b="b"/>
              <a:pathLst>
                <a:path w="965835" h="965835">
                  <a:moveTo>
                    <a:pt x="482814" y="0"/>
                  </a:moveTo>
                  <a:lnTo>
                    <a:pt x="436316" y="2210"/>
                  </a:lnTo>
                  <a:lnTo>
                    <a:pt x="391068" y="8705"/>
                  </a:lnTo>
                  <a:lnTo>
                    <a:pt x="347273" y="19284"/>
                  </a:lnTo>
                  <a:lnTo>
                    <a:pt x="305133" y="33744"/>
                  </a:lnTo>
                  <a:lnTo>
                    <a:pt x="264851" y="51882"/>
                  </a:lnTo>
                  <a:lnTo>
                    <a:pt x="226629" y="73496"/>
                  </a:lnTo>
                  <a:lnTo>
                    <a:pt x="190669" y="98384"/>
                  </a:lnTo>
                  <a:lnTo>
                    <a:pt x="157173" y="126344"/>
                  </a:lnTo>
                  <a:lnTo>
                    <a:pt x="126344" y="157173"/>
                  </a:lnTo>
                  <a:lnTo>
                    <a:pt x="98385" y="190668"/>
                  </a:lnTo>
                  <a:lnTo>
                    <a:pt x="73496" y="226629"/>
                  </a:lnTo>
                  <a:lnTo>
                    <a:pt x="51882" y="264851"/>
                  </a:lnTo>
                  <a:lnTo>
                    <a:pt x="33744" y="305133"/>
                  </a:lnTo>
                  <a:lnTo>
                    <a:pt x="19284" y="347273"/>
                  </a:lnTo>
                  <a:lnTo>
                    <a:pt x="8705" y="391068"/>
                  </a:lnTo>
                  <a:lnTo>
                    <a:pt x="2210" y="436316"/>
                  </a:lnTo>
                  <a:lnTo>
                    <a:pt x="0" y="482814"/>
                  </a:lnTo>
                  <a:lnTo>
                    <a:pt x="2210" y="529312"/>
                  </a:lnTo>
                  <a:lnTo>
                    <a:pt x="8705" y="574560"/>
                  </a:lnTo>
                  <a:lnTo>
                    <a:pt x="19284" y="618355"/>
                  </a:lnTo>
                  <a:lnTo>
                    <a:pt x="33744" y="660494"/>
                  </a:lnTo>
                  <a:lnTo>
                    <a:pt x="51882" y="700776"/>
                  </a:lnTo>
                  <a:lnTo>
                    <a:pt x="73496" y="738999"/>
                  </a:lnTo>
                  <a:lnTo>
                    <a:pt x="98385" y="774959"/>
                  </a:lnTo>
                  <a:lnTo>
                    <a:pt x="126344" y="808454"/>
                  </a:lnTo>
                  <a:lnTo>
                    <a:pt x="157173" y="839283"/>
                  </a:lnTo>
                  <a:lnTo>
                    <a:pt x="190669" y="867243"/>
                  </a:lnTo>
                  <a:lnTo>
                    <a:pt x="226629" y="892131"/>
                  </a:lnTo>
                  <a:lnTo>
                    <a:pt x="264851" y="913745"/>
                  </a:lnTo>
                  <a:lnTo>
                    <a:pt x="305133" y="931883"/>
                  </a:lnTo>
                  <a:lnTo>
                    <a:pt x="347273" y="946343"/>
                  </a:lnTo>
                  <a:lnTo>
                    <a:pt x="391068" y="956922"/>
                  </a:lnTo>
                  <a:lnTo>
                    <a:pt x="436316" y="963417"/>
                  </a:lnTo>
                  <a:lnTo>
                    <a:pt x="482814" y="965627"/>
                  </a:lnTo>
                  <a:lnTo>
                    <a:pt x="529312" y="963417"/>
                  </a:lnTo>
                  <a:lnTo>
                    <a:pt x="574560" y="956922"/>
                  </a:lnTo>
                  <a:lnTo>
                    <a:pt x="618355" y="946343"/>
                  </a:lnTo>
                  <a:lnTo>
                    <a:pt x="660494" y="931883"/>
                  </a:lnTo>
                  <a:lnTo>
                    <a:pt x="700777" y="913745"/>
                  </a:lnTo>
                  <a:lnTo>
                    <a:pt x="738999" y="892131"/>
                  </a:lnTo>
                  <a:lnTo>
                    <a:pt x="774959" y="867243"/>
                  </a:lnTo>
                  <a:lnTo>
                    <a:pt x="808455" y="839283"/>
                  </a:lnTo>
                  <a:lnTo>
                    <a:pt x="839284" y="808454"/>
                  </a:lnTo>
                  <a:lnTo>
                    <a:pt x="867243" y="774959"/>
                  </a:lnTo>
                  <a:lnTo>
                    <a:pt x="892132" y="738999"/>
                  </a:lnTo>
                  <a:lnTo>
                    <a:pt x="913746" y="700776"/>
                  </a:lnTo>
                  <a:lnTo>
                    <a:pt x="931884" y="660494"/>
                  </a:lnTo>
                  <a:lnTo>
                    <a:pt x="946344" y="618355"/>
                  </a:lnTo>
                  <a:lnTo>
                    <a:pt x="956923" y="574560"/>
                  </a:lnTo>
                  <a:lnTo>
                    <a:pt x="963418" y="529312"/>
                  </a:lnTo>
                  <a:lnTo>
                    <a:pt x="965629" y="482814"/>
                  </a:lnTo>
                  <a:lnTo>
                    <a:pt x="963418" y="436316"/>
                  </a:lnTo>
                  <a:lnTo>
                    <a:pt x="956923" y="391068"/>
                  </a:lnTo>
                  <a:lnTo>
                    <a:pt x="946344" y="347273"/>
                  </a:lnTo>
                  <a:lnTo>
                    <a:pt x="931884" y="305133"/>
                  </a:lnTo>
                  <a:lnTo>
                    <a:pt x="913746" y="264851"/>
                  </a:lnTo>
                  <a:lnTo>
                    <a:pt x="892132" y="226629"/>
                  </a:lnTo>
                  <a:lnTo>
                    <a:pt x="867243" y="190668"/>
                  </a:lnTo>
                  <a:lnTo>
                    <a:pt x="839284" y="157173"/>
                  </a:lnTo>
                  <a:lnTo>
                    <a:pt x="808455" y="126344"/>
                  </a:lnTo>
                  <a:lnTo>
                    <a:pt x="774959" y="98384"/>
                  </a:lnTo>
                  <a:lnTo>
                    <a:pt x="738999" y="73496"/>
                  </a:lnTo>
                  <a:lnTo>
                    <a:pt x="700777" y="51882"/>
                  </a:lnTo>
                  <a:lnTo>
                    <a:pt x="660494" y="33744"/>
                  </a:lnTo>
                  <a:lnTo>
                    <a:pt x="618355" y="19284"/>
                  </a:lnTo>
                  <a:lnTo>
                    <a:pt x="574560" y="8705"/>
                  </a:lnTo>
                  <a:lnTo>
                    <a:pt x="529312" y="2210"/>
                  </a:lnTo>
                  <a:lnTo>
                    <a:pt x="4828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4217" y="2455586"/>
              <a:ext cx="965835" cy="965835"/>
            </a:xfrm>
            <a:custGeom>
              <a:avLst/>
              <a:gdLst/>
              <a:ahLst/>
              <a:cxnLst/>
              <a:rect l="l" t="t" r="r" b="b"/>
              <a:pathLst>
                <a:path w="965835" h="965835">
                  <a:moveTo>
                    <a:pt x="0" y="482814"/>
                  </a:moveTo>
                  <a:lnTo>
                    <a:pt x="2210" y="436315"/>
                  </a:lnTo>
                  <a:lnTo>
                    <a:pt x="8705" y="391068"/>
                  </a:lnTo>
                  <a:lnTo>
                    <a:pt x="19284" y="347273"/>
                  </a:lnTo>
                  <a:lnTo>
                    <a:pt x="33744" y="305133"/>
                  </a:lnTo>
                  <a:lnTo>
                    <a:pt x="51882" y="264851"/>
                  </a:lnTo>
                  <a:lnTo>
                    <a:pt x="73496" y="226629"/>
                  </a:lnTo>
                  <a:lnTo>
                    <a:pt x="98385" y="190668"/>
                  </a:lnTo>
                  <a:lnTo>
                    <a:pt x="126344" y="157173"/>
                  </a:lnTo>
                  <a:lnTo>
                    <a:pt x="157173" y="126344"/>
                  </a:lnTo>
                  <a:lnTo>
                    <a:pt x="190669" y="98384"/>
                  </a:lnTo>
                  <a:lnTo>
                    <a:pt x="226629" y="73496"/>
                  </a:lnTo>
                  <a:lnTo>
                    <a:pt x="264851" y="51882"/>
                  </a:lnTo>
                  <a:lnTo>
                    <a:pt x="305133" y="33744"/>
                  </a:lnTo>
                  <a:lnTo>
                    <a:pt x="347273" y="19284"/>
                  </a:lnTo>
                  <a:lnTo>
                    <a:pt x="391068" y="8705"/>
                  </a:lnTo>
                  <a:lnTo>
                    <a:pt x="436316" y="2210"/>
                  </a:lnTo>
                  <a:lnTo>
                    <a:pt x="482814" y="0"/>
                  </a:lnTo>
                  <a:lnTo>
                    <a:pt x="529312" y="2210"/>
                  </a:lnTo>
                  <a:lnTo>
                    <a:pt x="574560" y="8705"/>
                  </a:lnTo>
                  <a:lnTo>
                    <a:pt x="618355" y="19284"/>
                  </a:lnTo>
                  <a:lnTo>
                    <a:pt x="660495" y="33744"/>
                  </a:lnTo>
                  <a:lnTo>
                    <a:pt x="700777" y="51882"/>
                  </a:lnTo>
                  <a:lnTo>
                    <a:pt x="738999" y="73496"/>
                  </a:lnTo>
                  <a:lnTo>
                    <a:pt x="774959" y="98384"/>
                  </a:lnTo>
                  <a:lnTo>
                    <a:pt x="808455" y="126344"/>
                  </a:lnTo>
                  <a:lnTo>
                    <a:pt x="839284" y="157173"/>
                  </a:lnTo>
                  <a:lnTo>
                    <a:pt x="867243" y="190668"/>
                  </a:lnTo>
                  <a:lnTo>
                    <a:pt x="892132" y="226629"/>
                  </a:lnTo>
                  <a:lnTo>
                    <a:pt x="913746" y="264851"/>
                  </a:lnTo>
                  <a:lnTo>
                    <a:pt x="931884" y="305133"/>
                  </a:lnTo>
                  <a:lnTo>
                    <a:pt x="946344" y="347273"/>
                  </a:lnTo>
                  <a:lnTo>
                    <a:pt x="956923" y="391068"/>
                  </a:lnTo>
                  <a:lnTo>
                    <a:pt x="963418" y="436315"/>
                  </a:lnTo>
                  <a:lnTo>
                    <a:pt x="965629" y="482814"/>
                  </a:lnTo>
                  <a:lnTo>
                    <a:pt x="963418" y="529312"/>
                  </a:lnTo>
                  <a:lnTo>
                    <a:pt x="956923" y="574559"/>
                  </a:lnTo>
                  <a:lnTo>
                    <a:pt x="946344" y="618354"/>
                  </a:lnTo>
                  <a:lnTo>
                    <a:pt x="931884" y="660494"/>
                  </a:lnTo>
                  <a:lnTo>
                    <a:pt x="913746" y="700776"/>
                  </a:lnTo>
                  <a:lnTo>
                    <a:pt x="892132" y="738998"/>
                  </a:lnTo>
                  <a:lnTo>
                    <a:pt x="867243" y="774959"/>
                  </a:lnTo>
                  <a:lnTo>
                    <a:pt x="839284" y="808454"/>
                  </a:lnTo>
                  <a:lnTo>
                    <a:pt x="808455" y="839283"/>
                  </a:lnTo>
                  <a:lnTo>
                    <a:pt x="774959" y="867243"/>
                  </a:lnTo>
                  <a:lnTo>
                    <a:pt x="738999" y="892131"/>
                  </a:lnTo>
                  <a:lnTo>
                    <a:pt x="700777" y="913745"/>
                  </a:lnTo>
                  <a:lnTo>
                    <a:pt x="660495" y="931883"/>
                  </a:lnTo>
                  <a:lnTo>
                    <a:pt x="618355" y="946343"/>
                  </a:lnTo>
                  <a:lnTo>
                    <a:pt x="574560" y="956922"/>
                  </a:lnTo>
                  <a:lnTo>
                    <a:pt x="529312" y="963417"/>
                  </a:lnTo>
                  <a:lnTo>
                    <a:pt x="482814" y="965628"/>
                  </a:lnTo>
                  <a:lnTo>
                    <a:pt x="436316" y="963417"/>
                  </a:lnTo>
                  <a:lnTo>
                    <a:pt x="391068" y="956922"/>
                  </a:lnTo>
                  <a:lnTo>
                    <a:pt x="347273" y="946343"/>
                  </a:lnTo>
                  <a:lnTo>
                    <a:pt x="305133" y="931883"/>
                  </a:lnTo>
                  <a:lnTo>
                    <a:pt x="264851" y="913745"/>
                  </a:lnTo>
                  <a:lnTo>
                    <a:pt x="226629" y="892131"/>
                  </a:lnTo>
                  <a:lnTo>
                    <a:pt x="190669" y="867243"/>
                  </a:lnTo>
                  <a:lnTo>
                    <a:pt x="157173" y="839283"/>
                  </a:lnTo>
                  <a:lnTo>
                    <a:pt x="126344" y="808454"/>
                  </a:lnTo>
                  <a:lnTo>
                    <a:pt x="98385" y="774959"/>
                  </a:lnTo>
                  <a:lnTo>
                    <a:pt x="73496" y="738998"/>
                  </a:lnTo>
                  <a:lnTo>
                    <a:pt x="51882" y="700776"/>
                  </a:lnTo>
                  <a:lnTo>
                    <a:pt x="33744" y="660494"/>
                  </a:lnTo>
                  <a:lnTo>
                    <a:pt x="19284" y="618354"/>
                  </a:lnTo>
                  <a:lnTo>
                    <a:pt x="8705" y="574559"/>
                  </a:lnTo>
                  <a:lnTo>
                    <a:pt x="2210" y="529312"/>
                  </a:lnTo>
                  <a:lnTo>
                    <a:pt x="0" y="482814"/>
                  </a:lnTo>
                  <a:close/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76816" y="2729486"/>
              <a:ext cx="431800" cy="307975"/>
            </a:xfrm>
            <a:custGeom>
              <a:avLst/>
              <a:gdLst/>
              <a:ahLst/>
              <a:cxnLst/>
              <a:rect l="l" t="t" r="r" b="b"/>
              <a:pathLst>
                <a:path w="431800" h="307975">
                  <a:moveTo>
                    <a:pt x="431737" y="0"/>
                  </a:moveTo>
                  <a:lnTo>
                    <a:pt x="0" y="0"/>
                  </a:lnTo>
                  <a:lnTo>
                    <a:pt x="0" y="307625"/>
                  </a:lnTo>
                  <a:lnTo>
                    <a:pt x="377638" y="307625"/>
                  </a:lnTo>
                  <a:lnTo>
                    <a:pt x="431737" y="232310"/>
                  </a:lnTo>
                  <a:lnTo>
                    <a:pt x="43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76816" y="2729486"/>
              <a:ext cx="431800" cy="307975"/>
            </a:xfrm>
            <a:custGeom>
              <a:avLst/>
              <a:gdLst/>
              <a:ahLst/>
              <a:cxnLst/>
              <a:rect l="l" t="t" r="r" b="b"/>
              <a:pathLst>
                <a:path w="431800" h="307975">
                  <a:moveTo>
                    <a:pt x="377638" y="307626"/>
                  </a:moveTo>
                  <a:lnTo>
                    <a:pt x="0" y="307626"/>
                  </a:lnTo>
                  <a:lnTo>
                    <a:pt x="0" y="0"/>
                  </a:lnTo>
                  <a:lnTo>
                    <a:pt x="431738" y="0"/>
                  </a:lnTo>
                  <a:lnTo>
                    <a:pt x="431738" y="232310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76816" y="2788890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431737" y="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76816" y="2788890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0" y="0"/>
                  </a:moveTo>
                  <a:lnTo>
                    <a:pt x="431738" y="1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54253" y="2788890"/>
              <a:ext cx="0" cy="248285"/>
            </a:xfrm>
            <a:custGeom>
              <a:avLst/>
              <a:gdLst/>
              <a:ahLst/>
              <a:cxnLst/>
              <a:rect l="l" t="t" r="r" b="b"/>
              <a:pathLst>
                <a:path h="248285">
                  <a:moveTo>
                    <a:pt x="0" y="0"/>
                  </a:moveTo>
                  <a:lnTo>
                    <a:pt x="1" y="24822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54253" y="2788890"/>
              <a:ext cx="0" cy="248285"/>
            </a:xfrm>
            <a:custGeom>
              <a:avLst/>
              <a:gdLst/>
              <a:ahLst/>
              <a:cxnLst/>
              <a:rect l="l" t="t" r="r" b="b"/>
              <a:pathLst>
                <a:path h="248285">
                  <a:moveTo>
                    <a:pt x="0" y="0"/>
                  </a:moveTo>
                  <a:lnTo>
                    <a:pt x="1" y="248222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95623" y="2841929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>
                  <a:moveTo>
                    <a:pt x="258831" y="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95623" y="2841929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>
                  <a:moveTo>
                    <a:pt x="0" y="0"/>
                  </a:moveTo>
                  <a:lnTo>
                    <a:pt x="258831" y="1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95623" y="2884360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165482" y="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95623" y="2884360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0" y="0"/>
                  </a:moveTo>
                  <a:lnTo>
                    <a:pt x="165482" y="1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95623" y="2928913"/>
              <a:ext cx="198755" cy="0"/>
            </a:xfrm>
            <a:custGeom>
              <a:avLst/>
              <a:gdLst/>
              <a:ahLst/>
              <a:cxnLst/>
              <a:rect l="l" t="t" r="r" b="b"/>
              <a:pathLst>
                <a:path w="198754">
                  <a:moveTo>
                    <a:pt x="198366" y="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95623" y="2928913"/>
              <a:ext cx="198755" cy="0"/>
            </a:xfrm>
            <a:custGeom>
              <a:avLst/>
              <a:gdLst/>
              <a:ahLst/>
              <a:cxnLst/>
              <a:rect l="l" t="t" r="r" b="b"/>
              <a:pathLst>
                <a:path w="198754">
                  <a:moveTo>
                    <a:pt x="0" y="0"/>
                  </a:moveTo>
                  <a:lnTo>
                    <a:pt x="198366" y="1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4929" y="2909841"/>
              <a:ext cx="139979" cy="18983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87258" y="2730547"/>
              <a:ext cx="585470" cy="417195"/>
            </a:xfrm>
            <a:custGeom>
              <a:avLst/>
              <a:gdLst/>
              <a:ahLst/>
              <a:cxnLst/>
              <a:rect l="l" t="t" r="r" b="b"/>
              <a:pathLst>
                <a:path w="585470" h="417194">
                  <a:moveTo>
                    <a:pt x="584916" y="0"/>
                  </a:moveTo>
                  <a:lnTo>
                    <a:pt x="0" y="0"/>
                  </a:lnTo>
                  <a:lnTo>
                    <a:pt x="0" y="416770"/>
                  </a:lnTo>
                  <a:lnTo>
                    <a:pt x="511622" y="416770"/>
                  </a:lnTo>
                  <a:lnTo>
                    <a:pt x="584916" y="314733"/>
                  </a:lnTo>
                  <a:lnTo>
                    <a:pt x="584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87258" y="2730547"/>
              <a:ext cx="585470" cy="417195"/>
            </a:xfrm>
            <a:custGeom>
              <a:avLst/>
              <a:gdLst/>
              <a:ahLst/>
              <a:cxnLst/>
              <a:rect l="l" t="t" r="r" b="b"/>
              <a:pathLst>
                <a:path w="585470" h="417194">
                  <a:moveTo>
                    <a:pt x="511621" y="416771"/>
                  </a:moveTo>
                  <a:lnTo>
                    <a:pt x="0" y="416771"/>
                  </a:lnTo>
                  <a:lnTo>
                    <a:pt x="0" y="0"/>
                  </a:lnTo>
                  <a:lnTo>
                    <a:pt x="584916" y="0"/>
                  </a:lnTo>
                  <a:lnTo>
                    <a:pt x="584916" y="314734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87258" y="2811026"/>
              <a:ext cx="585470" cy="0"/>
            </a:xfrm>
            <a:custGeom>
              <a:avLst/>
              <a:gdLst/>
              <a:ahLst/>
              <a:cxnLst/>
              <a:rect l="l" t="t" r="r" b="b"/>
              <a:pathLst>
                <a:path w="585470">
                  <a:moveTo>
                    <a:pt x="584916" y="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87258" y="2811026"/>
              <a:ext cx="585470" cy="0"/>
            </a:xfrm>
            <a:custGeom>
              <a:avLst/>
              <a:gdLst/>
              <a:ahLst/>
              <a:cxnLst/>
              <a:rect l="l" t="t" r="r" b="b"/>
              <a:pathLst>
                <a:path w="585470">
                  <a:moveTo>
                    <a:pt x="0" y="0"/>
                  </a:moveTo>
                  <a:lnTo>
                    <a:pt x="584916" y="1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92169" y="2811026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1" y="33629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92169" y="2811026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1" y="336291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48218" y="2882883"/>
              <a:ext cx="351155" cy="0"/>
            </a:xfrm>
            <a:custGeom>
              <a:avLst/>
              <a:gdLst/>
              <a:ahLst/>
              <a:cxnLst/>
              <a:rect l="l" t="t" r="r" b="b"/>
              <a:pathLst>
                <a:path w="351154">
                  <a:moveTo>
                    <a:pt x="350662" y="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48218" y="2882883"/>
              <a:ext cx="351155" cy="0"/>
            </a:xfrm>
            <a:custGeom>
              <a:avLst/>
              <a:gdLst/>
              <a:ahLst/>
              <a:cxnLst/>
              <a:rect l="l" t="t" r="r" b="b"/>
              <a:pathLst>
                <a:path w="351154">
                  <a:moveTo>
                    <a:pt x="0" y="0"/>
                  </a:moveTo>
                  <a:lnTo>
                    <a:pt x="350662" y="1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48218" y="29403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224194" y="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48218" y="2940370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194" y="1"/>
                  </a:lnTo>
                </a:path>
              </a:pathLst>
            </a:custGeom>
            <a:ln w="19050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48218" y="3000729"/>
              <a:ext cx="269240" cy="0"/>
            </a:xfrm>
            <a:custGeom>
              <a:avLst/>
              <a:gdLst/>
              <a:ahLst/>
              <a:cxnLst/>
              <a:rect l="l" t="t" r="r" b="b"/>
              <a:pathLst>
                <a:path w="269239">
                  <a:moveTo>
                    <a:pt x="268745" y="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48218" y="3000729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2121" y="0"/>
                  </a:lnTo>
                </a:path>
              </a:pathLst>
            </a:custGeom>
            <a:ln w="19051">
              <a:solidFill>
                <a:srgbClr val="A2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90340" y="2973683"/>
              <a:ext cx="338455" cy="173355"/>
            </a:xfrm>
            <a:custGeom>
              <a:avLst/>
              <a:gdLst/>
              <a:ahLst/>
              <a:cxnLst/>
              <a:rect l="l" t="t" r="r" b="b"/>
              <a:pathLst>
                <a:path w="338454" h="173355">
                  <a:moveTo>
                    <a:pt x="337882" y="0"/>
                  </a:moveTo>
                  <a:lnTo>
                    <a:pt x="0" y="0"/>
                  </a:lnTo>
                  <a:lnTo>
                    <a:pt x="0" y="173125"/>
                  </a:lnTo>
                  <a:lnTo>
                    <a:pt x="337882" y="173125"/>
                  </a:lnTo>
                  <a:lnTo>
                    <a:pt x="3378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90340" y="2973683"/>
              <a:ext cx="338455" cy="173355"/>
            </a:xfrm>
            <a:custGeom>
              <a:avLst/>
              <a:gdLst/>
              <a:ahLst/>
              <a:cxnLst/>
              <a:rect l="l" t="t" r="r" b="b"/>
              <a:pathLst>
                <a:path w="338454" h="173355">
                  <a:moveTo>
                    <a:pt x="0" y="0"/>
                  </a:moveTo>
                  <a:lnTo>
                    <a:pt x="337883" y="0"/>
                  </a:lnTo>
                  <a:lnTo>
                    <a:pt x="337883" y="173124"/>
                  </a:lnTo>
                  <a:lnTo>
                    <a:pt x="0" y="1731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839480" y="3508247"/>
            <a:ext cx="1772920" cy="72072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5430" marR="259079" indent="-635" algn="ctr">
              <a:lnSpc>
                <a:spcPct val="101800"/>
              </a:lnSpc>
              <a:spcBef>
                <a:spcPts val="145"/>
              </a:spcBef>
            </a:pPr>
            <a:r>
              <a:rPr sz="1100" spc="5" dirty="0">
                <a:solidFill>
                  <a:srgbClr val="002D43"/>
                </a:solidFill>
                <a:latin typeface="Century Gothic"/>
                <a:cs typeface="Century Gothic"/>
              </a:rPr>
              <a:t>Serverless: </a:t>
            </a:r>
            <a:r>
              <a:rPr sz="1100" spc="-15" dirty="0">
                <a:solidFill>
                  <a:srgbClr val="002D43"/>
                </a:solidFill>
                <a:latin typeface="Century Gothic"/>
                <a:cs typeface="Century Gothic"/>
              </a:rPr>
              <a:t>zero  </a:t>
            </a:r>
            <a:r>
              <a:rPr sz="1100" spc="-5" dirty="0">
                <a:solidFill>
                  <a:srgbClr val="002D43"/>
                </a:solidFill>
                <a:latin typeface="Century Gothic"/>
                <a:cs typeface="Century Gothic"/>
              </a:rPr>
              <a:t>infrastructure, </a:t>
            </a:r>
            <a:r>
              <a:rPr sz="1100" spc="-15" dirty="0">
                <a:solidFill>
                  <a:srgbClr val="002D43"/>
                </a:solidFill>
                <a:latin typeface="Century Gothic"/>
                <a:cs typeface="Century Gothic"/>
              </a:rPr>
              <a:t>zero  </a:t>
            </a:r>
            <a:r>
              <a:rPr sz="1100" spc="-10" dirty="0">
                <a:solidFill>
                  <a:srgbClr val="002D43"/>
                </a:solidFill>
                <a:latin typeface="Century Gothic"/>
                <a:cs typeface="Century Gothic"/>
              </a:rPr>
              <a:t>administration</a:t>
            </a:r>
            <a:endParaRPr sz="11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spc="-40" dirty="0">
                <a:solidFill>
                  <a:srgbClr val="002D43"/>
                </a:solidFill>
                <a:latin typeface="Century Gothic"/>
                <a:cs typeface="Century Gothic"/>
              </a:rPr>
              <a:t>Integrated </a:t>
            </a:r>
            <a:r>
              <a:rPr sz="1100" spc="5" dirty="0">
                <a:solidFill>
                  <a:srgbClr val="002D43"/>
                </a:solidFill>
                <a:latin typeface="Century Gothic"/>
                <a:cs typeface="Century Gothic"/>
              </a:rPr>
              <a:t>with</a:t>
            </a:r>
            <a:r>
              <a:rPr sz="1100" spc="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-15" dirty="0">
                <a:solidFill>
                  <a:srgbClr val="002D43"/>
                </a:solidFill>
                <a:latin typeface="Century Gothic"/>
                <a:cs typeface="Century Gothic"/>
              </a:rPr>
              <a:t>QuickSight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79417" y="3508247"/>
            <a:ext cx="1609725" cy="720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065" marR="5080" algn="ctr">
              <a:lnSpc>
                <a:spcPct val="103000"/>
              </a:lnSpc>
              <a:spcBef>
                <a:spcPts val="130"/>
              </a:spcBef>
            </a:pPr>
            <a:r>
              <a:rPr sz="1100" spc="-60" dirty="0">
                <a:solidFill>
                  <a:srgbClr val="002D43"/>
                </a:solidFill>
                <a:latin typeface="Century Gothic"/>
                <a:cs typeface="Century Gothic"/>
              </a:rPr>
              <a:t>Pay </a:t>
            </a:r>
            <a:r>
              <a:rPr sz="1100" spc="-5" dirty="0">
                <a:solidFill>
                  <a:srgbClr val="002D43"/>
                </a:solidFill>
                <a:latin typeface="Century Gothic"/>
                <a:cs typeface="Century Gothic"/>
              </a:rPr>
              <a:t>only </a:t>
            </a:r>
            <a:r>
              <a:rPr sz="1100" spc="25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100" spc="-25" dirty="0">
                <a:solidFill>
                  <a:srgbClr val="002D43"/>
                </a:solidFill>
                <a:latin typeface="Century Gothic"/>
                <a:cs typeface="Century Gothic"/>
              </a:rPr>
              <a:t>queries </a:t>
            </a:r>
            <a:r>
              <a:rPr sz="1100" spc="5" dirty="0">
                <a:solidFill>
                  <a:srgbClr val="002D43"/>
                </a:solidFill>
                <a:latin typeface="Century Gothic"/>
                <a:cs typeface="Century Gothic"/>
              </a:rPr>
              <a:t>run;  </a:t>
            </a:r>
            <a:r>
              <a:rPr sz="1100" spc="-70" dirty="0">
                <a:solidFill>
                  <a:srgbClr val="002D43"/>
                </a:solidFill>
                <a:latin typeface="Century Gothic"/>
                <a:cs typeface="Century Gothic"/>
              </a:rPr>
              <a:t>save </a:t>
            </a:r>
            <a:r>
              <a:rPr sz="1100" spc="65" dirty="0">
                <a:solidFill>
                  <a:srgbClr val="002D43"/>
                </a:solidFill>
                <a:latin typeface="Century Gothic"/>
                <a:cs typeface="Century Gothic"/>
              </a:rPr>
              <a:t>30–90% </a:t>
            </a:r>
            <a:r>
              <a:rPr sz="1100" spc="-50" dirty="0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sz="1100" spc="-15" dirty="0">
                <a:solidFill>
                  <a:srgbClr val="002D43"/>
                </a:solidFill>
                <a:latin typeface="Century Gothic"/>
                <a:cs typeface="Century Gothic"/>
              </a:rPr>
              <a:t>per-  </a:t>
            </a:r>
            <a:r>
              <a:rPr sz="1100" spc="-3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1100" spc="-25" dirty="0">
                <a:solidFill>
                  <a:srgbClr val="002D43"/>
                </a:solidFill>
                <a:latin typeface="Century Gothic"/>
                <a:cs typeface="Century Gothic"/>
              </a:rPr>
              <a:t>costs </a:t>
            </a:r>
            <a:r>
              <a:rPr sz="1100" spc="-15" dirty="0">
                <a:solidFill>
                  <a:srgbClr val="002D43"/>
                </a:solidFill>
                <a:latin typeface="Century Gothic"/>
                <a:cs typeface="Century Gothic"/>
              </a:rPr>
              <a:t>through  </a:t>
            </a:r>
            <a:r>
              <a:rPr sz="1100" spc="-35" dirty="0">
                <a:solidFill>
                  <a:srgbClr val="002D43"/>
                </a:solidFill>
                <a:latin typeface="Century Gothic"/>
                <a:cs typeface="Century Gothic"/>
              </a:rPr>
              <a:t>compression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6562" y="766571"/>
            <a:ext cx="8072120" cy="16414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75" dirty="0">
                <a:solidFill>
                  <a:srgbClr val="002D43"/>
                </a:solidFill>
                <a:latin typeface="Century Gothic"/>
                <a:cs typeface="Century Gothic"/>
              </a:rPr>
              <a:t>Interactive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 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service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analyze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2000" spc="100" dirty="0">
                <a:solidFill>
                  <a:srgbClr val="002D43"/>
                </a:solidFill>
                <a:latin typeface="Century Gothic"/>
                <a:cs typeface="Century Gothic"/>
              </a:rPr>
              <a:t>S3 </a:t>
            </a:r>
            <a:r>
              <a:rPr sz="2000" spc="-25" dirty="0">
                <a:solidFill>
                  <a:srgbClr val="002D43"/>
                </a:solidFill>
                <a:latin typeface="Century Gothic"/>
                <a:cs typeface="Century Gothic"/>
              </a:rPr>
              <a:t>using </a:t>
            </a:r>
            <a:r>
              <a:rPr sz="2000" spc="-95" dirty="0">
                <a:solidFill>
                  <a:srgbClr val="002D43"/>
                </a:solidFill>
                <a:latin typeface="Century Gothic"/>
                <a:cs typeface="Century Gothic"/>
              </a:rPr>
              <a:t>standard  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SQL</a:t>
            </a:r>
            <a:endParaRPr sz="2000">
              <a:latin typeface="Century Gothic"/>
              <a:cs typeface="Century Gothic"/>
            </a:endParaRPr>
          </a:p>
          <a:p>
            <a:pPr marL="12700" marR="961390">
              <a:lnSpc>
                <a:spcPts val="3100"/>
              </a:lnSpc>
              <a:spcBef>
                <a:spcPts val="75"/>
              </a:spcBef>
            </a:pP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No </a:t>
            </a:r>
            <a:r>
              <a:rPr sz="2000" spc="-15" dirty="0">
                <a:solidFill>
                  <a:srgbClr val="002D43"/>
                </a:solidFill>
                <a:latin typeface="Century Gothic"/>
                <a:cs typeface="Century Gothic"/>
              </a:rPr>
              <a:t>infrastructure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000" spc="-25" dirty="0">
                <a:solidFill>
                  <a:srgbClr val="002D43"/>
                </a:solidFill>
                <a:latin typeface="Century Gothic"/>
                <a:cs typeface="Century Gothic"/>
              </a:rPr>
              <a:t>set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up </a:t>
            </a:r>
            <a:r>
              <a:rPr sz="2000" spc="-5" dirty="0">
                <a:solidFill>
                  <a:srgbClr val="002D43"/>
                </a:solidFill>
                <a:latin typeface="Century Gothic"/>
                <a:cs typeface="Century Gothic"/>
              </a:rPr>
              <a:t>or </a:t>
            </a:r>
            <a:r>
              <a:rPr sz="2000" spc="-204" dirty="0">
                <a:solidFill>
                  <a:srgbClr val="002D43"/>
                </a:solidFill>
                <a:latin typeface="Century Gothic"/>
                <a:cs typeface="Century Gothic"/>
              </a:rPr>
              <a:t>manage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000" spc="-100" dirty="0">
                <a:solidFill>
                  <a:srgbClr val="002D43"/>
                </a:solidFill>
                <a:latin typeface="Century Gothic"/>
                <a:cs typeface="Century Gothic"/>
              </a:rPr>
              <a:t>no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load  </a:t>
            </a:r>
            <a:r>
              <a:rPr sz="2000" spc="5" dirty="0">
                <a:solidFill>
                  <a:srgbClr val="002D43"/>
                </a:solidFill>
                <a:latin typeface="Century Gothic"/>
                <a:cs typeface="Century Gothic"/>
              </a:rPr>
              <a:t>Ability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000" spc="10" dirty="0">
                <a:solidFill>
                  <a:srgbClr val="002D43"/>
                </a:solidFill>
                <a:latin typeface="Century Gothic"/>
                <a:cs typeface="Century Gothic"/>
              </a:rPr>
              <a:t>run 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SQL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queries </a:t>
            </a:r>
            <a:r>
              <a:rPr sz="2000" spc="-100" dirty="0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archived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2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Glacier</a:t>
            </a:r>
            <a:endParaRPr sz="2000">
              <a:latin typeface="Century Gothic"/>
              <a:cs typeface="Century Gothic"/>
            </a:endParaRPr>
          </a:p>
          <a:p>
            <a:pPr marL="597535">
              <a:lnSpc>
                <a:spcPct val="100000"/>
              </a:lnSpc>
              <a:spcBef>
                <a:spcPts val="240"/>
              </a:spcBef>
              <a:tabLst>
                <a:tab pos="2736215" algn="l"/>
                <a:tab pos="5092700" algn="l"/>
                <a:tab pos="7172325" algn="l"/>
              </a:tabLst>
            </a:pPr>
            <a:r>
              <a:rPr sz="1300" b="1" spc="-60" dirty="0">
                <a:solidFill>
                  <a:srgbClr val="002D43"/>
                </a:solidFill>
                <a:latin typeface="Tahoma"/>
                <a:cs typeface="Tahoma"/>
              </a:rPr>
              <a:t>Query</a:t>
            </a:r>
            <a:r>
              <a:rPr sz="1300" b="1" spc="-80" dirty="0">
                <a:solidFill>
                  <a:srgbClr val="002D43"/>
                </a:solidFill>
                <a:latin typeface="Tahoma"/>
                <a:cs typeface="Tahoma"/>
              </a:rPr>
              <a:t> Instantly	</a:t>
            </a:r>
            <a:r>
              <a:rPr sz="1300" b="1" spc="-75" dirty="0">
                <a:solidFill>
                  <a:srgbClr val="002D43"/>
                </a:solidFill>
                <a:latin typeface="Tahoma"/>
                <a:cs typeface="Tahoma"/>
              </a:rPr>
              <a:t>Pay </a:t>
            </a:r>
            <a:r>
              <a:rPr sz="1300" b="1" spc="-60" dirty="0">
                <a:solidFill>
                  <a:srgbClr val="002D43"/>
                </a:solidFill>
                <a:latin typeface="Tahoma"/>
                <a:cs typeface="Tahoma"/>
              </a:rPr>
              <a:t>per</a:t>
            </a:r>
            <a:r>
              <a:rPr sz="1300" b="1" spc="-70" dirty="0">
                <a:solidFill>
                  <a:srgbClr val="002D43"/>
                </a:solidFill>
                <a:latin typeface="Tahoma"/>
                <a:cs typeface="Tahoma"/>
              </a:rPr>
              <a:t> query	</a:t>
            </a:r>
            <a:r>
              <a:rPr sz="1300" b="1" spc="-45" dirty="0">
                <a:solidFill>
                  <a:srgbClr val="002D43"/>
                </a:solidFill>
                <a:latin typeface="Tahoma"/>
                <a:cs typeface="Tahoma"/>
              </a:rPr>
              <a:t>Open	</a:t>
            </a:r>
            <a:r>
              <a:rPr sz="1300" b="1" spc="-85" dirty="0">
                <a:solidFill>
                  <a:srgbClr val="002D43"/>
                </a:solidFill>
                <a:latin typeface="Tahoma"/>
                <a:cs typeface="Tahoma"/>
              </a:rPr>
              <a:t>Easy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03040" y="2947416"/>
            <a:ext cx="2882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2D43"/>
                </a:solidFill>
                <a:latin typeface="Century Gothic"/>
                <a:cs typeface="Century Gothic"/>
              </a:rPr>
              <a:t>SQ</a:t>
            </a:r>
            <a:r>
              <a:rPr sz="1100" spc="65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89303" y="2650780"/>
            <a:ext cx="2453640" cy="452755"/>
            <a:chOff x="1289303" y="2650780"/>
            <a:chExt cx="2453640" cy="452755"/>
          </a:xfrm>
        </p:grpSpPr>
        <p:sp>
          <p:nvSpPr>
            <p:cNvPr id="48" name="object 48"/>
            <p:cNvSpPr/>
            <p:nvPr/>
          </p:nvSpPr>
          <p:spPr>
            <a:xfrm>
              <a:off x="3509406" y="2750916"/>
              <a:ext cx="188595" cy="285750"/>
            </a:xfrm>
            <a:custGeom>
              <a:avLst/>
              <a:gdLst/>
              <a:ahLst/>
              <a:cxnLst/>
              <a:rect l="l" t="t" r="r" b="b"/>
              <a:pathLst>
                <a:path w="188595" h="285750">
                  <a:moveTo>
                    <a:pt x="172308" y="24729"/>
                  </a:moveTo>
                  <a:lnTo>
                    <a:pt x="153178" y="15174"/>
                  </a:lnTo>
                  <a:lnTo>
                    <a:pt x="133198" y="7306"/>
                  </a:lnTo>
                  <a:lnTo>
                    <a:pt x="112368" y="1967"/>
                  </a:lnTo>
                  <a:lnTo>
                    <a:pt x="90688" y="0"/>
                  </a:lnTo>
                  <a:lnTo>
                    <a:pt x="76801" y="913"/>
                  </a:lnTo>
                  <a:lnTo>
                    <a:pt x="38542" y="17985"/>
                  </a:lnTo>
                  <a:lnTo>
                    <a:pt x="24939" y="58451"/>
                  </a:lnTo>
                  <a:lnTo>
                    <a:pt x="25789" y="68146"/>
                  </a:lnTo>
                  <a:lnTo>
                    <a:pt x="53633" y="103414"/>
                  </a:lnTo>
                  <a:lnTo>
                    <a:pt x="88917" y="117465"/>
                  </a:lnTo>
                  <a:lnTo>
                    <a:pt x="106559" y="123647"/>
                  </a:lnTo>
                  <a:lnTo>
                    <a:pt x="143118" y="136574"/>
                  </a:lnTo>
                  <a:lnTo>
                    <a:pt x="174575" y="159617"/>
                  </a:lnTo>
                  <a:lnTo>
                    <a:pt x="188179" y="200083"/>
                  </a:lnTo>
                  <a:lnTo>
                    <a:pt x="186868" y="217436"/>
                  </a:lnTo>
                  <a:lnTo>
                    <a:pt x="165506" y="258535"/>
                  </a:lnTo>
                  <a:lnTo>
                    <a:pt x="115132" y="282878"/>
                  </a:lnTo>
                  <a:lnTo>
                    <a:pt x="95223" y="285513"/>
                  </a:lnTo>
                  <a:lnTo>
                    <a:pt x="74499" y="284283"/>
                  </a:lnTo>
                  <a:lnTo>
                    <a:pt x="53563" y="280735"/>
                  </a:lnTo>
                  <a:lnTo>
                    <a:pt x="33051" y="275080"/>
                  </a:lnTo>
                  <a:lnTo>
                    <a:pt x="13603" y="267527"/>
                  </a:lnTo>
                  <a:lnTo>
                    <a:pt x="9068" y="265279"/>
                  </a:lnTo>
                  <a:lnTo>
                    <a:pt x="4534" y="263031"/>
                  </a:lnTo>
                  <a:lnTo>
                    <a:pt x="0" y="258535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3495" y="2724336"/>
              <a:ext cx="0" cy="353695"/>
            </a:xfrm>
            <a:custGeom>
              <a:avLst/>
              <a:gdLst/>
              <a:ahLst/>
              <a:cxnLst/>
              <a:rect l="l" t="t" r="r" b="b"/>
              <a:pathLst>
                <a:path h="353694">
                  <a:moveTo>
                    <a:pt x="0" y="0"/>
                  </a:moveTo>
                  <a:lnTo>
                    <a:pt x="1" y="35329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23982" y="2650780"/>
              <a:ext cx="418465" cy="439420"/>
            </a:xfrm>
            <a:custGeom>
              <a:avLst/>
              <a:gdLst/>
              <a:ahLst/>
              <a:cxnLst/>
              <a:rect l="l" t="t" r="r" b="b"/>
              <a:pathLst>
                <a:path w="418464" h="439419">
                  <a:moveTo>
                    <a:pt x="60506" y="434339"/>
                  </a:moveTo>
                  <a:lnTo>
                    <a:pt x="51862" y="434497"/>
                  </a:lnTo>
                  <a:lnTo>
                    <a:pt x="56282" y="439357"/>
                  </a:lnTo>
                  <a:lnTo>
                    <a:pt x="60506" y="434339"/>
                  </a:lnTo>
                  <a:close/>
                </a:path>
                <a:path w="418464" h="439419">
                  <a:moveTo>
                    <a:pt x="46549" y="428656"/>
                  </a:moveTo>
                  <a:lnTo>
                    <a:pt x="46578" y="430330"/>
                  </a:lnTo>
                  <a:lnTo>
                    <a:pt x="50919" y="434515"/>
                  </a:lnTo>
                  <a:lnTo>
                    <a:pt x="51862" y="434497"/>
                  </a:lnTo>
                  <a:lnTo>
                    <a:pt x="46549" y="428656"/>
                  </a:lnTo>
                  <a:close/>
                </a:path>
                <a:path w="418464" h="439419">
                  <a:moveTo>
                    <a:pt x="46062" y="399807"/>
                  </a:moveTo>
                  <a:lnTo>
                    <a:pt x="46549" y="428656"/>
                  </a:lnTo>
                  <a:lnTo>
                    <a:pt x="51862" y="434497"/>
                  </a:lnTo>
                  <a:lnTo>
                    <a:pt x="60506" y="434339"/>
                  </a:lnTo>
                  <a:lnTo>
                    <a:pt x="65596" y="428290"/>
                  </a:lnTo>
                  <a:lnTo>
                    <a:pt x="65438" y="418762"/>
                  </a:lnTo>
                  <a:lnTo>
                    <a:pt x="48717" y="418762"/>
                  </a:lnTo>
                  <a:lnTo>
                    <a:pt x="55726" y="410433"/>
                  </a:lnTo>
                  <a:lnTo>
                    <a:pt x="46062" y="399807"/>
                  </a:lnTo>
                  <a:close/>
                </a:path>
                <a:path w="418464" h="439419">
                  <a:moveTo>
                    <a:pt x="65596" y="428290"/>
                  </a:moveTo>
                  <a:lnTo>
                    <a:pt x="60506" y="434339"/>
                  </a:lnTo>
                  <a:lnTo>
                    <a:pt x="61438" y="434322"/>
                  </a:lnTo>
                  <a:lnTo>
                    <a:pt x="65624" y="429980"/>
                  </a:lnTo>
                  <a:lnTo>
                    <a:pt x="65596" y="428290"/>
                  </a:lnTo>
                  <a:close/>
                </a:path>
                <a:path w="418464" h="439419">
                  <a:moveTo>
                    <a:pt x="8068" y="364374"/>
                  </a:moveTo>
                  <a:lnTo>
                    <a:pt x="285" y="371453"/>
                  </a:lnTo>
                  <a:lnTo>
                    <a:pt x="0" y="377477"/>
                  </a:lnTo>
                  <a:lnTo>
                    <a:pt x="46549" y="428656"/>
                  </a:lnTo>
                  <a:lnTo>
                    <a:pt x="46198" y="408684"/>
                  </a:lnTo>
                  <a:lnTo>
                    <a:pt x="46062" y="399807"/>
                  </a:lnTo>
                  <a:lnTo>
                    <a:pt x="14093" y="364658"/>
                  </a:lnTo>
                  <a:lnTo>
                    <a:pt x="8068" y="364374"/>
                  </a:lnTo>
                  <a:close/>
                </a:path>
                <a:path w="418464" h="439419">
                  <a:moveTo>
                    <a:pt x="101578" y="362576"/>
                  </a:moveTo>
                  <a:lnTo>
                    <a:pt x="95570" y="363093"/>
                  </a:lnTo>
                  <a:lnTo>
                    <a:pt x="65115" y="399278"/>
                  </a:lnTo>
                  <a:lnTo>
                    <a:pt x="65596" y="428290"/>
                  </a:lnTo>
                  <a:lnTo>
                    <a:pt x="110144" y="375358"/>
                  </a:lnTo>
                  <a:lnTo>
                    <a:pt x="109627" y="369350"/>
                  </a:lnTo>
                  <a:lnTo>
                    <a:pt x="101578" y="362576"/>
                  </a:lnTo>
                  <a:close/>
                </a:path>
                <a:path w="418464" h="439419">
                  <a:moveTo>
                    <a:pt x="55726" y="410433"/>
                  </a:moveTo>
                  <a:lnTo>
                    <a:pt x="48717" y="418762"/>
                  </a:lnTo>
                  <a:lnTo>
                    <a:pt x="63051" y="418486"/>
                  </a:lnTo>
                  <a:lnTo>
                    <a:pt x="55726" y="410433"/>
                  </a:lnTo>
                  <a:close/>
                </a:path>
                <a:path w="418464" h="439419">
                  <a:moveTo>
                    <a:pt x="65115" y="399278"/>
                  </a:moveTo>
                  <a:lnTo>
                    <a:pt x="55726" y="410433"/>
                  </a:lnTo>
                  <a:lnTo>
                    <a:pt x="63051" y="418486"/>
                  </a:lnTo>
                  <a:lnTo>
                    <a:pt x="48717" y="418762"/>
                  </a:lnTo>
                  <a:lnTo>
                    <a:pt x="65438" y="418762"/>
                  </a:lnTo>
                  <a:lnTo>
                    <a:pt x="65115" y="399278"/>
                  </a:lnTo>
                  <a:close/>
                </a:path>
                <a:path w="418464" h="439419">
                  <a:moveTo>
                    <a:pt x="414178" y="0"/>
                  </a:moveTo>
                  <a:lnTo>
                    <a:pt x="167266" y="0"/>
                  </a:lnTo>
                  <a:lnTo>
                    <a:pt x="166682" y="54"/>
                  </a:lnTo>
                  <a:lnTo>
                    <a:pt x="129306" y="12374"/>
                  </a:lnTo>
                  <a:lnTo>
                    <a:pt x="96838" y="32458"/>
                  </a:lnTo>
                  <a:lnTo>
                    <a:pt x="66734" y="66504"/>
                  </a:lnTo>
                  <a:lnTo>
                    <a:pt x="48547" y="117589"/>
                  </a:lnTo>
                  <a:lnTo>
                    <a:pt x="46094" y="161908"/>
                  </a:lnTo>
                  <a:lnTo>
                    <a:pt x="45077" y="234309"/>
                  </a:lnTo>
                  <a:lnTo>
                    <a:pt x="45104" y="308819"/>
                  </a:lnTo>
                  <a:lnTo>
                    <a:pt x="45469" y="354112"/>
                  </a:lnTo>
                  <a:lnTo>
                    <a:pt x="46062" y="399807"/>
                  </a:lnTo>
                  <a:lnTo>
                    <a:pt x="55726" y="410433"/>
                  </a:lnTo>
                  <a:lnTo>
                    <a:pt x="65115" y="399278"/>
                  </a:lnTo>
                  <a:lnTo>
                    <a:pt x="65004" y="392639"/>
                  </a:lnTo>
                  <a:lnTo>
                    <a:pt x="64521" y="354112"/>
                  </a:lnTo>
                  <a:lnTo>
                    <a:pt x="64314" y="332093"/>
                  </a:lnTo>
                  <a:lnTo>
                    <a:pt x="64153" y="308819"/>
                  </a:lnTo>
                  <a:lnTo>
                    <a:pt x="64128" y="234309"/>
                  </a:lnTo>
                  <a:lnTo>
                    <a:pt x="64670" y="184885"/>
                  </a:lnTo>
                  <a:lnTo>
                    <a:pt x="65778" y="140232"/>
                  </a:lnTo>
                  <a:lnTo>
                    <a:pt x="75777" y="90291"/>
                  </a:lnTo>
                  <a:lnTo>
                    <a:pt x="98833" y="56236"/>
                  </a:lnTo>
                  <a:lnTo>
                    <a:pt x="136845" y="29870"/>
                  </a:lnTo>
                  <a:lnTo>
                    <a:pt x="168732" y="19050"/>
                  </a:lnTo>
                  <a:lnTo>
                    <a:pt x="167850" y="19050"/>
                  </a:lnTo>
                  <a:lnTo>
                    <a:pt x="169595" y="18888"/>
                  </a:lnTo>
                  <a:lnTo>
                    <a:pt x="414340" y="18888"/>
                  </a:lnTo>
                  <a:lnTo>
                    <a:pt x="418443" y="14785"/>
                  </a:lnTo>
                  <a:lnTo>
                    <a:pt x="418443" y="4264"/>
                  </a:lnTo>
                  <a:lnTo>
                    <a:pt x="414178" y="0"/>
                  </a:lnTo>
                  <a:close/>
                </a:path>
                <a:path w="418464" h="439419">
                  <a:moveTo>
                    <a:pt x="169595" y="18888"/>
                  </a:moveTo>
                  <a:lnTo>
                    <a:pt x="167850" y="19050"/>
                  </a:lnTo>
                  <a:lnTo>
                    <a:pt x="168732" y="19050"/>
                  </a:lnTo>
                  <a:lnTo>
                    <a:pt x="169595" y="18888"/>
                  </a:lnTo>
                  <a:close/>
                </a:path>
                <a:path w="418464" h="439419">
                  <a:moveTo>
                    <a:pt x="414340" y="18888"/>
                  </a:moveTo>
                  <a:lnTo>
                    <a:pt x="169595" y="18888"/>
                  </a:lnTo>
                  <a:lnTo>
                    <a:pt x="168732" y="19050"/>
                  </a:lnTo>
                  <a:lnTo>
                    <a:pt x="414178" y="19050"/>
                  </a:lnTo>
                  <a:lnTo>
                    <a:pt x="414340" y="18888"/>
                  </a:lnTo>
                  <a:close/>
                </a:path>
              </a:pathLst>
            </a:custGeom>
            <a:solidFill>
              <a:srgbClr val="23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303" y="2715768"/>
              <a:ext cx="426720" cy="3627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379" y="2869420"/>
              <a:ext cx="233890" cy="233890"/>
            </a:xfrm>
            <a:prstGeom prst="rect">
              <a:avLst/>
            </a:prstGeom>
          </p:spPr>
        </p:pic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Amazon</a:t>
            </a:r>
            <a:r>
              <a:rPr spc="-170" dirty="0"/>
              <a:t> </a:t>
            </a:r>
            <a:r>
              <a:rPr spc="-70" dirty="0"/>
              <a:t>QuickSight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838" y="497332"/>
            <a:ext cx="8576945" cy="362457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815975">
              <a:lnSpc>
                <a:spcPts val="2590"/>
              </a:lnSpc>
              <a:spcBef>
                <a:spcPts val="225"/>
              </a:spcBef>
            </a:pPr>
            <a:r>
              <a:rPr sz="2200" b="1" spc="-245" dirty="0">
                <a:solidFill>
                  <a:srgbClr val="002D43"/>
                </a:solidFill>
                <a:latin typeface="Tahoma"/>
                <a:cs typeface="Tahoma"/>
              </a:rPr>
              <a:t>BI </a:t>
            </a:r>
            <a:r>
              <a:rPr sz="2200" b="1" spc="-105" dirty="0">
                <a:solidFill>
                  <a:srgbClr val="002D43"/>
                </a:solidFill>
                <a:latin typeface="Tahoma"/>
                <a:cs typeface="Tahoma"/>
              </a:rPr>
              <a:t>service </a:t>
            </a:r>
            <a:r>
              <a:rPr sz="2200" b="1" spc="-90" dirty="0">
                <a:solidFill>
                  <a:srgbClr val="002D43"/>
                </a:solidFill>
                <a:latin typeface="Tahoma"/>
                <a:cs typeface="Tahoma"/>
              </a:rPr>
              <a:t>with </a:t>
            </a:r>
            <a:r>
              <a:rPr sz="2200" b="1" spc="-95" dirty="0">
                <a:solidFill>
                  <a:srgbClr val="002D43"/>
                </a:solidFill>
                <a:latin typeface="Tahoma"/>
                <a:cs typeface="Tahoma"/>
              </a:rPr>
              <a:t>pay-per-session </a:t>
            </a:r>
            <a:r>
              <a:rPr sz="2200" b="1" spc="-65" dirty="0">
                <a:solidFill>
                  <a:srgbClr val="002D43"/>
                </a:solidFill>
                <a:latin typeface="Tahoma"/>
                <a:cs typeface="Tahoma"/>
              </a:rPr>
              <a:t>pricing </a:t>
            </a:r>
            <a:r>
              <a:rPr sz="2200" b="1" spc="-40" dirty="0">
                <a:solidFill>
                  <a:srgbClr val="002D43"/>
                </a:solidFill>
                <a:latin typeface="Tahoma"/>
                <a:cs typeface="Tahoma"/>
              </a:rPr>
              <a:t>for </a:t>
            </a:r>
            <a:r>
              <a:rPr sz="2200" b="1" spc="-100" dirty="0">
                <a:solidFill>
                  <a:srgbClr val="002D43"/>
                </a:solidFill>
                <a:latin typeface="Tahoma"/>
                <a:cs typeface="Tahoma"/>
              </a:rPr>
              <a:t>everyone </a:t>
            </a:r>
            <a:r>
              <a:rPr sz="2200" b="1" spc="-45" dirty="0">
                <a:solidFill>
                  <a:srgbClr val="002D43"/>
                </a:solidFill>
                <a:latin typeface="Tahoma"/>
                <a:cs typeface="Tahoma"/>
              </a:rPr>
              <a:t>in </a:t>
            </a:r>
            <a:r>
              <a:rPr sz="2200" b="1" spc="-80" dirty="0">
                <a:solidFill>
                  <a:srgbClr val="002D43"/>
                </a:solidFill>
                <a:latin typeface="Tahoma"/>
                <a:cs typeface="Tahoma"/>
              </a:rPr>
              <a:t>your  </a:t>
            </a:r>
            <a:r>
              <a:rPr sz="2200" b="1" spc="-75" dirty="0">
                <a:solidFill>
                  <a:srgbClr val="002D43"/>
                </a:solidFill>
                <a:latin typeface="Tahoma"/>
                <a:cs typeface="Tahoma"/>
              </a:rPr>
              <a:t>organization</a:t>
            </a:r>
            <a:endParaRPr sz="2200">
              <a:latin typeface="Tahoma"/>
              <a:cs typeface="Tahoma"/>
            </a:endParaRPr>
          </a:p>
          <a:p>
            <a:pPr marL="3445510" marR="5080">
              <a:lnSpc>
                <a:spcPct val="222700"/>
              </a:lnSpc>
              <a:spcBef>
                <a:spcPts val="195"/>
              </a:spcBef>
            </a:pPr>
            <a:r>
              <a:rPr sz="1500" spc="-15" dirty="0">
                <a:solidFill>
                  <a:srgbClr val="002D43"/>
                </a:solidFill>
                <a:latin typeface="Century Gothic"/>
                <a:cs typeface="Century Gothic"/>
              </a:rPr>
              <a:t>Serverless, </a:t>
            </a:r>
            <a:r>
              <a:rPr sz="1500" spc="-95" dirty="0">
                <a:solidFill>
                  <a:srgbClr val="002D43"/>
                </a:solidFill>
                <a:latin typeface="Century Gothic"/>
                <a:cs typeface="Century Gothic"/>
              </a:rPr>
              <a:t>cloud </a:t>
            </a:r>
            <a:r>
              <a:rPr sz="1500" spc="-110" dirty="0">
                <a:solidFill>
                  <a:srgbClr val="002D43"/>
                </a:solidFill>
                <a:latin typeface="Century Gothic"/>
                <a:cs typeface="Century Gothic"/>
              </a:rPr>
              <a:t>powered </a:t>
            </a:r>
            <a:r>
              <a:rPr sz="1500" spc="70" dirty="0">
                <a:solidFill>
                  <a:srgbClr val="002D43"/>
                </a:solidFill>
                <a:latin typeface="Century Gothic"/>
                <a:cs typeface="Century Gothic"/>
              </a:rPr>
              <a:t>BI </a:t>
            </a:r>
            <a:r>
              <a:rPr sz="1500" spc="-70" dirty="0">
                <a:solidFill>
                  <a:srgbClr val="002D43"/>
                </a:solidFill>
                <a:latin typeface="Century Gothic"/>
                <a:cs typeface="Century Gothic"/>
              </a:rPr>
              <a:t>service </a:t>
            </a:r>
            <a:r>
              <a:rPr sz="1500" spc="-80" dirty="0">
                <a:solidFill>
                  <a:srgbClr val="002D43"/>
                </a:solidFill>
                <a:latin typeface="Century Gothic"/>
                <a:cs typeface="Century Gothic"/>
              </a:rPr>
              <a:t>(no </a:t>
            </a:r>
            <a:r>
              <a:rPr sz="1500" spc="-20" dirty="0">
                <a:solidFill>
                  <a:srgbClr val="002D43"/>
                </a:solidFill>
                <a:latin typeface="Century Gothic"/>
                <a:cs typeface="Century Gothic"/>
              </a:rPr>
              <a:t>servers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500" spc="-145" dirty="0">
                <a:solidFill>
                  <a:srgbClr val="002D43"/>
                </a:solidFill>
                <a:latin typeface="Century Gothic"/>
                <a:cs typeface="Century Gothic"/>
              </a:rPr>
              <a:t>manage)  </a:t>
            </a:r>
            <a:r>
              <a:rPr sz="1500" spc="-100" dirty="0">
                <a:solidFill>
                  <a:srgbClr val="002D43"/>
                </a:solidFill>
                <a:latin typeface="Century Gothic"/>
                <a:cs typeface="Century Gothic"/>
              </a:rPr>
              <a:t>Scale 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from </a:t>
            </a:r>
            <a:r>
              <a:rPr sz="1500" spc="50" dirty="0">
                <a:solidFill>
                  <a:srgbClr val="002D43"/>
                </a:solidFill>
                <a:latin typeface="Century Gothic"/>
                <a:cs typeface="Century Gothic"/>
              </a:rPr>
              <a:t>10s </a:t>
            </a:r>
            <a:r>
              <a:rPr sz="1500" spc="-15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1500" spc="-5" dirty="0">
                <a:solidFill>
                  <a:srgbClr val="002D43"/>
                </a:solidFill>
                <a:latin typeface="Century Gothic"/>
                <a:cs typeface="Century Gothic"/>
              </a:rPr>
              <a:t>users </a:t>
            </a:r>
            <a:r>
              <a:rPr sz="1500" spc="-2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500" spc="45" dirty="0">
                <a:solidFill>
                  <a:srgbClr val="002D43"/>
                </a:solidFill>
                <a:latin typeface="Century Gothic"/>
                <a:cs typeface="Century Gothic"/>
              </a:rPr>
              <a:t>100s </a:t>
            </a:r>
            <a:r>
              <a:rPr sz="1500" spc="-15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1500" spc="-45" dirty="0">
                <a:solidFill>
                  <a:srgbClr val="002D43"/>
                </a:solidFill>
                <a:latin typeface="Century Gothic"/>
                <a:cs typeface="Century Gothic"/>
              </a:rPr>
              <a:t>thousands </a:t>
            </a:r>
            <a:r>
              <a:rPr sz="1500" spc="-15" dirty="0">
                <a:solidFill>
                  <a:srgbClr val="002D43"/>
                </a:solidFill>
                <a:latin typeface="Century Gothic"/>
                <a:cs typeface="Century Gothic"/>
              </a:rPr>
              <a:t>of</a:t>
            </a:r>
            <a:r>
              <a:rPr sz="1500" spc="-16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5" dirty="0">
                <a:solidFill>
                  <a:srgbClr val="002D43"/>
                </a:solidFill>
                <a:latin typeface="Century Gothic"/>
                <a:cs typeface="Century Gothic"/>
              </a:rPr>
              <a:t>users</a:t>
            </a:r>
            <a:endParaRPr sz="1500">
              <a:latin typeface="Century Gothic"/>
              <a:cs typeface="Century Gothic"/>
            </a:endParaRPr>
          </a:p>
          <a:p>
            <a:pPr marL="3445510" marR="257175">
              <a:lnSpc>
                <a:spcPts val="4010"/>
              </a:lnSpc>
              <a:spcBef>
                <a:spcPts val="380"/>
              </a:spcBef>
            </a:pPr>
            <a:r>
              <a:rPr sz="1500" spc="-20" dirty="0">
                <a:solidFill>
                  <a:srgbClr val="002D43"/>
                </a:solidFill>
                <a:latin typeface="Century Gothic"/>
                <a:cs typeface="Century Gothic"/>
              </a:rPr>
              <a:t>Fast, </a:t>
            </a:r>
            <a:r>
              <a:rPr sz="1500" spc="-55" dirty="0">
                <a:solidFill>
                  <a:srgbClr val="002D43"/>
                </a:solidFill>
                <a:latin typeface="Century Gothic"/>
                <a:cs typeface="Century Gothic"/>
              </a:rPr>
              <a:t>interactive </a:t>
            </a:r>
            <a:r>
              <a:rPr sz="1500" spc="-10" dirty="0">
                <a:solidFill>
                  <a:srgbClr val="002D43"/>
                </a:solidFill>
                <a:latin typeface="Century Gothic"/>
                <a:cs typeface="Century Gothic"/>
              </a:rPr>
              <a:t>visualizations </a:t>
            </a:r>
            <a:r>
              <a:rPr sz="1500" spc="-110" dirty="0">
                <a:solidFill>
                  <a:srgbClr val="002D43"/>
                </a:solidFill>
                <a:latin typeface="Century Gothic"/>
                <a:cs typeface="Century Gothic"/>
              </a:rPr>
              <a:t>powered </a:t>
            </a:r>
            <a:r>
              <a:rPr sz="1500" spc="-95" dirty="0">
                <a:solidFill>
                  <a:srgbClr val="002D43"/>
                </a:solidFill>
                <a:latin typeface="Century Gothic"/>
                <a:cs typeface="Century Gothic"/>
              </a:rPr>
              <a:t>by </a:t>
            </a:r>
            <a:r>
              <a:rPr sz="1500" spc="-20" dirty="0">
                <a:solidFill>
                  <a:srgbClr val="002D43"/>
                </a:solidFill>
                <a:latin typeface="Century Gothic"/>
                <a:cs typeface="Century Gothic"/>
              </a:rPr>
              <a:t>SPICE  </a:t>
            </a:r>
            <a:r>
              <a:rPr sz="1500" spc="-45" dirty="0">
                <a:solidFill>
                  <a:srgbClr val="002D43"/>
                </a:solidFill>
                <a:latin typeface="Century Gothic"/>
                <a:cs typeface="Century Gothic"/>
              </a:rPr>
              <a:t>Integrates 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1500" spc="30" dirty="0">
                <a:solidFill>
                  <a:srgbClr val="002D43"/>
                </a:solidFill>
                <a:latin typeface="Century Gothic"/>
                <a:cs typeface="Century Gothic"/>
              </a:rPr>
              <a:t>S3, </a:t>
            </a:r>
            <a:r>
              <a:rPr sz="1500" spc="-90" dirty="0">
                <a:solidFill>
                  <a:srgbClr val="002D43"/>
                </a:solidFill>
                <a:latin typeface="Century Gothic"/>
                <a:cs typeface="Century Gothic"/>
              </a:rPr>
              <a:t>Athena, </a:t>
            </a:r>
            <a:r>
              <a:rPr sz="1500" spc="-10" dirty="0">
                <a:solidFill>
                  <a:srgbClr val="002D43"/>
                </a:solidFill>
                <a:latin typeface="Century Gothic"/>
                <a:cs typeface="Century Gothic"/>
              </a:rPr>
              <a:t>Redshift, </a:t>
            </a:r>
            <a:r>
              <a:rPr sz="1500" spc="-5" dirty="0">
                <a:solidFill>
                  <a:srgbClr val="002D43"/>
                </a:solidFill>
                <a:latin typeface="Century Gothic"/>
                <a:cs typeface="Century Gothic"/>
              </a:rPr>
              <a:t>RDS, </a:t>
            </a:r>
            <a:r>
              <a:rPr sz="1500" spc="-60" dirty="0">
                <a:solidFill>
                  <a:srgbClr val="002D43"/>
                </a:solidFill>
                <a:latin typeface="Century Gothic"/>
                <a:cs typeface="Century Gothic"/>
              </a:rPr>
              <a:t>Aurora </a:t>
            </a:r>
            <a:r>
              <a:rPr sz="1500" spc="-35" dirty="0">
                <a:solidFill>
                  <a:srgbClr val="002D43"/>
                </a:solidFill>
                <a:latin typeface="Century Gothic"/>
                <a:cs typeface="Century Gothic"/>
              </a:rPr>
              <a:t>&amp; </a:t>
            </a:r>
            <a:r>
              <a:rPr sz="1500" spc="-30" dirty="0">
                <a:solidFill>
                  <a:srgbClr val="002D43"/>
                </a:solidFill>
                <a:latin typeface="Century Gothic"/>
                <a:cs typeface="Century Gothic"/>
              </a:rPr>
              <a:t>EMR  </a:t>
            </a:r>
            <a:r>
              <a:rPr sz="1500" spc="-90" dirty="0">
                <a:solidFill>
                  <a:srgbClr val="002D43"/>
                </a:solidFill>
                <a:latin typeface="Century Gothic"/>
                <a:cs typeface="Century Gothic"/>
              </a:rPr>
              <a:t>Pay </a:t>
            </a:r>
            <a:r>
              <a:rPr sz="1500" spc="-15" dirty="0">
                <a:solidFill>
                  <a:srgbClr val="002D43"/>
                </a:solidFill>
                <a:latin typeface="Century Gothic"/>
                <a:cs typeface="Century Gothic"/>
              </a:rPr>
              <a:t>only </a:t>
            </a:r>
            <a:r>
              <a:rPr sz="1500" spc="25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500" spc="-75" dirty="0">
                <a:solidFill>
                  <a:srgbClr val="002D43"/>
                </a:solidFill>
                <a:latin typeface="Century Gothic"/>
                <a:cs typeface="Century Gothic"/>
              </a:rPr>
              <a:t>what </a:t>
            </a:r>
            <a:r>
              <a:rPr sz="1500" spc="-70" dirty="0">
                <a:solidFill>
                  <a:srgbClr val="002D43"/>
                </a:solidFill>
                <a:latin typeface="Century Gothic"/>
                <a:cs typeface="Century Gothic"/>
              </a:rPr>
              <a:t>you</a:t>
            </a:r>
            <a:r>
              <a:rPr sz="15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500" spc="-55" dirty="0">
                <a:solidFill>
                  <a:srgbClr val="002D43"/>
                </a:solidFill>
                <a:latin typeface="Century Gothic"/>
                <a:cs typeface="Century Gothic"/>
              </a:rPr>
              <a:t>use</a:t>
            </a:r>
            <a:endParaRPr sz="1500">
              <a:latin typeface="Century Gothic"/>
              <a:cs typeface="Century Gothic"/>
            </a:endParaRPr>
          </a:p>
          <a:p>
            <a:pPr marL="3660140" indent="-215265">
              <a:lnSpc>
                <a:spcPts val="900"/>
              </a:lnSpc>
              <a:buSzPct val="90909"/>
              <a:buFont typeface="Arial"/>
              <a:buChar char="•"/>
              <a:tabLst>
                <a:tab pos="3659504" algn="l"/>
                <a:tab pos="3660775" algn="l"/>
              </a:tabLst>
            </a:pPr>
            <a:r>
              <a:rPr sz="1100" spc="-50" dirty="0">
                <a:solidFill>
                  <a:srgbClr val="002D43"/>
                </a:solidFill>
                <a:latin typeface="Century Gothic"/>
                <a:cs typeface="Century Gothic"/>
              </a:rPr>
              <a:t>Readers: </a:t>
            </a:r>
            <a:r>
              <a:rPr sz="1100" spc="35" dirty="0">
                <a:solidFill>
                  <a:srgbClr val="002D43"/>
                </a:solidFill>
                <a:latin typeface="Century Gothic"/>
                <a:cs typeface="Century Gothic"/>
              </a:rPr>
              <a:t>$0.30/30 </a:t>
            </a:r>
            <a:r>
              <a:rPr sz="1100" dirty="0">
                <a:solidFill>
                  <a:srgbClr val="002D43"/>
                </a:solidFill>
                <a:latin typeface="Century Gothic"/>
                <a:cs typeface="Century Gothic"/>
              </a:rPr>
              <a:t>min session </a:t>
            </a:r>
            <a:r>
              <a:rPr sz="1100" spc="5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1100" spc="-17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1100" spc="5" dirty="0">
                <a:solidFill>
                  <a:srgbClr val="002D43"/>
                </a:solidFill>
                <a:latin typeface="Century Gothic"/>
                <a:cs typeface="Century Gothic"/>
              </a:rPr>
              <a:t>$5/user/month</a:t>
            </a:r>
            <a:r>
              <a:rPr sz="1100" spc="-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-70" dirty="0">
                <a:solidFill>
                  <a:srgbClr val="002D43"/>
                </a:solidFill>
                <a:latin typeface="Century Gothic"/>
                <a:cs typeface="Century Gothic"/>
              </a:rPr>
              <a:t>max</a:t>
            </a:r>
            <a:endParaRPr sz="1100">
              <a:latin typeface="Century Gothic"/>
              <a:cs typeface="Century Gothic"/>
            </a:endParaRPr>
          </a:p>
          <a:p>
            <a:pPr marL="3660140" indent="-215265">
              <a:lnSpc>
                <a:spcPct val="100000"/>
              </a:lnSpc>
              <a:spcBef>
                <a:spcPts val="190"/>
              </a:spcBef>
              <a:buSzPct val="90909"/>
              <a:buFont typeface="Arial"/>
              <a:buChar char="•"/>
              <a:tabLst>
                <a:tab pos="3659504" algn="l"/>
                <a:tab pos="3660775" algn="l"/>
              </a:tabLst>
            </a:pPr>
            <a:r>
              <a:rPr sz="1100" spc="-5" dirty="0">
                <a:solidFill>
                  <a:srgbClr val="002D43"/>
                </a:solidFill>
                <a:latin typeface="Century Gothic"/>
                <a:cs typeface="Century Gothic"/>
              </a:rPr>
              <a:t>Authors:</a:t>
            </a:r>
            <a:r>
              <a:rPr sz="1100" spc="-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100" spc="5" dirty="0">
                <a:solidFill>
                  <a:srgbClr val="002D43"/>
                </a:solidFill>
                <a:latin typeface="Century Gothic"/>
                <a:cs typeface="Century Gothic"/>
              </a:rPr>
              <a:t>$18/month/Author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47859" y="1867466"/>
            <a:ext cx="5086350" cy="0"/>
          </a:xfrm>
          <a:custGeom>
            <a:avLst/>
            <a:gdLst/>
            <a:ahLst/>
            <a:cxnLst/>
            <a:rect l="l" t="t" r="r" b="b"/>
            <a:pathLst>
              <a:path w="5086350">
                <a:moveTo>
                  <a:pt x="0" y="0"/>
                </a:moveTo>
                <a:lnTo>
                  <a:pt x="5086350" y="1"/>
                </a:lnTo>
              </a:path>
            </a:pathLst>
          </a:custGeom>
          <a:ln w="12700">
            <a:solidFill>
              <a:srgbClr val="007D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7859" y="2372304"/>
            <a:ext cx="5086350" cy="0"/>
          </a:xfrm>
          <a:custGeom>
            <a:avLst/>
            <a:gdLst/>
            <a:ahLst/>
            <a:cxnLst/>
            <a:rect l="l" t="t" r="r" b="b"/>
            <a:pathLst>
              <a:path w="5086350">
                <a:moveTo>
                  <a:pt x="0" y="0"/>
                </a:moveTo>
                <a:lnTo>
                  <a:pt x="5086350" y="1"/>
                </a:lnTo>
              </a:path>
            </a:pathLst>
          </a:custGeom>
          <a:ln w="12700">
            <a:solidFill>
              <a:srgbClr val="007D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47859" y="2877141"/>
            <a:ext cx="5086350" cy="0"/>
          </a:xfrm>
          <a:custGeom>
            <a:avLst/>
            <a:gdLst/>
            <a:ahLst/>
            <a:cxnLst/>
            <a:rect l="l" t="t" r="r" b="b"/>
            <a:pathLst>
              <a:path w="5086350">
                <a:moveTo>
                  <a:pt x="0" y="0"/>
                </a:moveTo>
                <a:lnTo>
                  <a:pt x="5086350" y="1"/>
                </a:lnTo>
              </a:path>
            </a:pathLst>
          </a:custGeom>
          <a:ln w="12700">
            <a:solidFill>
              <a:srgbClr val="007D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99288" y="1579507"/>
            <a:ext cx="2906395" cy="3012440"/>
            <a:chOff x="399288" y="1579507"/>
            <a:chExt cx="2906395" cy="30124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288" y="1579507"/>
              <a:ext cx="2906291" cy="233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456" y="3059667"/>
              <a:ext cx="1262415" cy="8345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06781" y="3273867"/>
              <a:ext cx="606425" cy="1308100"/>
            </a:xfrm>
            <a:custGeom>
              <a:avLst/>
              <a:gdLst/>
              <a:ahLst/>
              <a:cxnLst/>
              <a:rect l="l" t="t" r="r" b="b"/>
              <a:pathLst>
                <a:path w="606425" h="1308100">
                  <a:moveTo>
                    <a:pt x="503050" y="0"/>
                  </a:moveTo>
                  <a:lnTo>
                    <a:pt x="102896" y="0"/>
                  </a:lnTo>
                  <a:lnTo>
                    <a:pt x="62702" y="8800"/>
                  </a:lnTo>
                  <a:lnTo>
                    <a:pt x="30011" y="32854"/>
                  </a:lnTo>
                  <a:lnTo>
                    <a:pt x="8038" y="68643"/>
                  </a:lnTo>
                  <a:lnTo>
                    <a:pt x="0" y="112645"/>
                  </a:lnTo>
                  <a:lnTo>
                    <a:pt x="0" y="1220326"/>
                  </a:lnTo>
                  <a:lnTo>
                    <a:pt x="8038" y="1260417"/>
                  </a:lnTo>
                  <a:lnTo>
                    <a:pt x="30011" y="1287601"/>
                  </a:lnTo>
                  <a:lnTo>
                    <a:pt x="62702" y="1303050"/>
                  </a:lnTo>
                  <a:lnTo>
                    <a:pt x="102896" y="1307940"/>
                  </a:lnTo>
                  <a:lnTo>
                    <a:pt x="503050" y="1307940"/>
                  </a:lnTo>
                  <a:lnTo>
                    <a:pt x="543245" y="1303050"/>
                  </a:lnTo>
                  <a:lnTo>
                    <a:pt x="575936" y="1287601"/>
                  </a:lnTo>
                  <a:lnTo>
                    <a:pt x="597908" y="1260417"/>
                  </a:lnTo>
                  <a:lnTo>
                    <a:pt x="605947" y="1220326"/>
                  </a:lnTo>
                  <a:lnTo>
                    <a:pt x="605947" y="112645"/>
                  </a:lnTo>
                  <a:lnTo>
                    <a:pt x="597908" y="68643"/>
                  </a:lnTo>
                  <a:lnTo>
                    <a:pt x="575936" y="32854"/>
                  </a:lnTo>
                  <a:lnTo>
                    <a:pt x="543245" y="8800"/>
                  </a:lnTo>
                  <a:lnTo>
                    <a:pt x="503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06781" y="3273867"/>
              <a:ext cx="606425" cy="1308100"/>
            </a:xfrm>
            <a:custGeom>
              <a:avLst/>
              <a:gdLst/>
              <a:ahLst/>
              <a:cxnLst/>
              <a:rect l="l" t="t" r="r" b="b"/>
              <a:pathLst>
                <a:path w="606425" h="1308100">
                  <a:moveTo>
                    <a:pt x="605948" y="1220327"/>
                  </a:moveTo>
                  <a:lnTo>
                    <a:pt x="597909" y="1260417"/>
                  </a:lnTo>
                  <a:lnTo>
                    <a:pt x="575936" y="1287601"/>
                  </a:lnTo>
                  <a:lnTo>
                    <a:pt x="543245" y="1303050"/>
                  </a:lnTo>
                  <a:lnTo>
                    <a:pt x="503051" y="1307940"/>
                  </a:lnTo>
                  <a:lnTo>
                    <a:pt x="271711" y="1307940"/>
                  </a:lnTo>
                  <a:lnTo>
                    <a:pt x="152916" y="1307940"/>
                  </a:lnTo>
                  <a:lnTo>
                    <a:pt x="109149" y="1307940"/>
                  </a:lnTo>
                  <a:lnTo>
                    <a:pt x="102896" y="1307940"/>
                  </a:lnTo>
                  <a:lnTo>
                    <a:pt x="62702" y="1303050"/>
                  </a:lnTo>
                  <a:lnTo>
                    <a:pt x="30011" y="1287601"/>
                  </a:lnTo>
                  <a:lnTo>
                    <a:pt x="8038" y="1260417"/>
                  </a:lnTo>
                  <a:lnTo>
                    <a:pt x="0" y="1220327"/>
                  </a:lnTo>
                  <a:lnTo>
                    <a:pt x="0" y="579948"/>
                  </a:lnTo>
                  <a:lnTo>
                    <a:pt x="0" y="251105"/>
                  </a:lnTo>
                  <a:lnTo>
                    <a:pt x="0" y="129953"/>
                  </a:lnTo>
                  <a:lnTo>
                    <a:pt x="0" y="112645"/>
                  </a:lnTo>
                  <a:lnTo>
                    <a:pt x="8038" y="68643"/>
                  </a:lnTo>
                  <a:lnTo>
                    <a:pt x="30011" y="32854"/>
                  </a:lnTo>
                  <a:lnTo>
                    <a:pt x="62702" y="8800"/>
                  </a:lnTo>
                  <a:lnTo>
                    <a:pt x="102896" y="0"/>
                  </a:lnTo>
                  <a:lnTo>
                    <a:pt x="334236" y="0"/>
                  </a:lnTo>
                  <a:lnTo>
                    <a:pt x="453031" y="0"/>
                  </a:lnTo>
                  <a:lnTo>
                    <a:pt x="496798" y="0"/>
                  </a:lnTo>
                  <a:lnTo>
                    <a:pt x="503051" y="0"/>
                  </a:lnTo>
                  <a:lnTo>
                    <a:pt x="543245" y="8800"/>
                  </a:lnTo>
                  <a:lnTo>
                    <a:pt x="575936" y="32854"/>
                  </a:lnTo>
                  <a:lnTo>
                    <a:pt x="597909" y="68643"/>
                  </a:lnTo>
                  <a:lnTo>
                    <a:pt x="605948" y="112645"/>
                  </a:lnTo>
                  <a:lnTo>
                    <a:pt x="605948" y="122032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6781" y="3473485"/>
              <a:ext cx="606425" cy="950594"/>
            </a:xfrm>
            <a:custGeom>
              <a:avLst/>
              <a:gdLst/>
              <a:ahLst/>
              <a:cxnLst/>
              <a:rect l="l" t="t" r="r" b="b"/>
              <a:pathLst>
                <a:path w="606425" h="950595">
                  <a:moveTo>
                    <a:pt x="0" y="0"/>
                  </a:moveTo>
                  <a:lnTo>
                    <a:pt x="605946" y="0"/>
                  </a:lnTo>
                  <a:lnTo>
                    <a:pt x="605946" y="950416"/>
                  </a:lnTo>
                  <a:lnTo>
                    <a:pt x="0" y="95041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54929" y="3375167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5">
                  <a:moveTo>
                    <a:pt x="109651" y="0"/>
                  </a:moveTo>
                  <a:lnTo>
                    <a:pt x="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05042" y="3354309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19" h="38735">
                  <a:moveTo>
                    <a:pt x="25420" y="0"/>
                  </a:moveTo>
                  <a:lnTo>
                    <a:pt x="7331" y="0"/>
                  </a:lnTo>
                  <a:lnTo>
                    <a:pt x="0" y="8670"/>
                  </a:lnTo>
                  <a:lnTo>
                    <a:pt x="0" y="19366"/>
                  </a:lnTo>
                  <a:lnTo>
                    <a:pt x="0" y="30062"/>
                  </a:lnTo>
                  <a:lnTo>
                    <a:pt x="7331" y="38732"/>
                  </a:lnTo>
                  <a:lnTo>
                    <a:pt x="25420" y="38732"/>
                  </a:lnTo>
                  <a:lnTo>
                    <a:pt x="32752" y="30062"/>
                  </a:lnTo>
                  <a:lnTo>
                    <a:pt x="32752" y="8670"/>
                  </a:lnTo>
                  <a:lnTo>
                    <a:pt x="25420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5042" y="3354309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19" h="38735">
                  <a:moveTo>
                    <a:pt x="0" y="19366"/>
                  </a:moveTo>
                  <a:lnTo>
                    <a:pt x="0" y="8670"/>
                  </a:lnTo>
                  <a:lnTo>
                    <a:pt x="7332" y="0"/>
                  </a:lnTo>
                  <a:lnTo>
                    <a:pt x="16376" y="0"/>
                  </a:lnTo>
                  <a:lnTo>
                    <a:pt x="25420" y="0"/>
                  </a:lnTo>
                  <a:lnTo>
                    <a:pt x="32753" y="8670"/>
                  </a:lnTo>
                  <a:lnTo>
                    <a:pt x="32753" y="19366"/>
                  </a:lnTo>
                  <a:lnTo>
                    <a:pt x="32753" y="30062"/>
                  </a:lnTo>
                  <a:lnTo>
                    <a:pt x="25420" y="38733"/>
                  </a:lnTo>
                  <a:lnTo>
                    <a:pt x="16376" y="38733"/>
                  </a:lnTo>
                  <a:lnTo>
                    <a:pt x="7332" y="38733"/>
                  </a:lnTo>
                  <a:lnTo>
                    <a:pt x="0" y="30062"/>
                  </a:lnTo>
                  <a:lnTo>
                    <a:pt x="0" y="1936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62362" y="3354309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5" h="38735">
                  <a:moveTo>
                    <a:pt x="19105" y="0"/>
                  </a:moveTo>
                  <a:lnTo>
                    <a:pt x="11668" y="1521"/>
                  </a:lnTo>
                  <a:lnTo>
                    <a:pt x="5595" y="5672"/>
                  </a:lnTo>
                  <a:lnTo>
                    <a:pt x="1501" y="11827"/>
                  </a:lnTo>
                  <a:lnTo>
                    <a:pt x="0" y="19366"/>
                  </a:lnTo>
                  <a:lnTo>
                    <a:pt x="1501" y="26904"/>
                  </a:lnTo>
                  <a:lnTo>
                    <a:pt x="5595" y="33060"/>
                  </a:lnTo>
                  <a:lnTo>
                    <a:pt x="11668" y="37210"/>
                  </a:lnTo>
                  <a:lnTo>
                    <a:pt x="19105" y="38732"/>
                  </a:lnTo>
                  <a:lnTo>
                    <a:pt x="26543" y="37210"/>
                  </a:lnTo>
                  <a:lnTo>
                    <a:pt x="32616" y="33060"/>
                  </a:lnTo>
                  <a:lnTo>
                    <a:pt x="36711" y="26904"/>
                  </a:lnTo>
                  <a:lnTo>
                    <a:pt x="38213" y="19366"/>
                  </a:lnTo>
                  <a:lnTo>
                    <a:pt x="36711" y="11827"/>
                  </a:lnTo>
                  <a:lnTo>
                    <a:pt x="32616" y="5672"/>
                  </a:lnTo>
                  <a:lnTo>
                    <a:pt x="26543" y="1521"/>
                  </a:lnTo>
                  <a:lnTo>
                    <a:pt x="19105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2362" y="3354309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5" h="38735">
                  <a:moveTo>
                    <a:pt x="0" y="19366"/>
                  </a:moveTo>
                  <a:lnTo>
                    <a:pt x="1501" y="11828"/>
                  </a:lnTo>
                  <a:lnTo>
                    <a:pt x="5596" y="5672"/>
                  </a:lnTo>
                  <a:lnTo>
                    <a:pt x="11669" y="1521"/>
                  </a:lnTo>
                  <a:lnTo>
                    <a:pt x="19107" y="0"/>
                  </a:lnTo>
                  <a:lnTo>
                    <a:pt x="26544" y="1521"/>
                  </a:lnTo>
                  <a:lnTo>
                    <a:pt x="32617" y="5672"/>
                  </a:lnTo>
                  <a:lnTo>
                    <a:pt x="36712" y="11828"/>
                  </a:lnTo>
                  <a:lnTo>
                    <a:pt x="38214" y="19366"/>
                  </a:lnTo>
                  <a:lnTo>
                    <a:pt x="36712" y="26904"/>
                  </a:lnTo>
                  <a:lnTo>
                    <a:pt x="32617" y="33060"/>
                  </a:lnTo>
                  <a:lnTo>
                    <a:pt x="26544" y="37211"/>
                  </a:lnTo>
                  <a:lnTo>
                    <a:pt x="19107" y="38733"/>
                  </a:lnTo>
                  <a:lnTo>
                    <a:pt x="11669" y="37211"/>
                  </a:lnTo>
                  <a:lnTo>
                    <a:pt x="5596" y="33060"/>
                  </a:lnTo>
                  <a:lnTo>
                    <a:pt x="1501" y="26904"/>
                  </a:lnTo>
                  <a:lnTo>
                    <a:pt x="0" y="1936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6778" y="3447962"/>
              <a:ext cx="605947" cy="967031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3747859" y="3377856"/>
            <a:ext cx="5086350" cy="0"/>
          </a:xfrm>
          <a:custGeom>
            <a:avLst/>
            <a:gdLst/>
            <a:ahLst/>
            <a:cxnLst/>
            <a:rect l="l" t="t" r="r" b="b"/>
            <a:pathLst>
              <a:path w="5086350">
                <a:moveTo>
                  <a:pt x="0" y="0"/>
                </a:moveTo>
                <a:lnTo>
                  <a:pt x="5086350" y="1"/>
                </a:lnTo>
              </a:path>
            </a:pathLst>
          </a:custGeom>
          <a:ln w="12700">
            <a:solidFill>
              <a:srgbClr val="007D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21411"/>
            <a:ext cx="3470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Start </a:t>
            </a:r>
            <a:r>
              <a:rPr spc="-75" dirty="0"/>
              <a:t>Querying</a:t>
            </a:r>
            <a:r>
              <a:rPr spc="-160" dirty="0"/>
              <a:t> </a:t>
            </a:r>
            <a:r>
              <a:rPr spc="-120" dirty="0"/>
              <a:t>Instantly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74852"/>
            <a:ext cx="3100070" cy="25888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Serverless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No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clusters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No </a:t>
            </a: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warehouses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No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120" dirty="0">
                <a:solidFill>
                  <a:srgbClr val="002D43"/>
                </a:solidFill>
                <a:latin typeface="Century Gothic"/>
                <a:cs typeface="Century Gothic"/>
              </a:rPr>
              <a:t>ETL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Get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started</a:t>
            </a:r>
            <a:r>
              <a:rPr sz="1800" spc="-2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instantly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Point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800" spc="-18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800" spc="-3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7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Define </a:t>
            </a: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your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schema</a:t>
            </a:r>
            <a:endParaRPr sz="1800">
              <a:latin typeface="Century Gothic"/>
              <a:cs typeface="Century Gothic"/>
            </a:endParaRPr>
          </a:p>
          <a:p>
            <a:pPr marL="1041400" lvl="1" indent="-28638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sz="1800" spc="5" dirty="0">
                <a:solidFill>
                  <a:srgbClr val="002D43"/>
                </a:solidFill>
                <a:latin typeface="Century Gothic"/>
                <a:cs typeface="Century Gothic"/>
              </a:rPr>
              <a:t>Start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querying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5646" y="1009332"/>
            <a:ext cx="2000250" cy="9793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15" dirty="0"/>
              <a:t>© </a:t>
            </a:r>
            <a:r>
              <a:rPr spc="10" dirty="0"/>
              <a:t>2020, </a:t>
            </a:r>
            <a:r>
              <a:rPr spc="-45" dirty="0"/>
              <a:t>Amazon </a:t>
            </a:r>
            <a:r>
              <a:rPr spc="-60" dirty="0"/>
              <a:t>Web </a:t>
            </a:r>
            <a:r>
              <a:rPr spc="-25" dirty="0"/>
              <a:t>Services, </a:t>
            </a:r>
            <a:r>
              <a:rPr spc="-35" dirty="0"/>
              <a:t>Inc. </a:t>
            </a:r>
            <a:r>
              <a:rPr spc="-10" dirty="0"/>
              <a:t>or </a:t>
            </a:r>
            <a:r>
              <a:rPr spc="25" dirty="0"/>
              <a:t>its</a:t>
            </a:r>
            <a:r>
              <a:rPr spc="-5" dirty="0"/>
              <a:t> Affiliates.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2300</Words>
  <Application>Microsoft Office PowerPoint</Application>
  <PresentationFormat>On-screen Show (16:9)</PresentationFormat>
  <Paragraphs>446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Century Gothic</vt:lpstr>
      <vt:lpstr>Arial</vt:lpstr>
      <vt:lpstr>Calibri</vt:lpstr>
      <vt:lpstr>Tahoma</vt:lpstr>
      <vt:lpstr>Office Theme</vt:lpstr>
      <vt:lpstr>Querying the Data Lake with Athena and Quicksight</vt:lpstr>
      <vt:lpstr>Anti-Pattern</vt:lpstr>
      <vt:lpstr>Also an Anti-Pattern</vt:lpstr>
      <vt:lpstr>One tool to  rule them all</vt:lpstr>
      <vt:lpstr>Session’s Focus</vt:lpstr>
      <vt:lpstr>Session’s Focus</vt:lpstr>
      <vt:lpstr>Amazon Athena</vt:lpstr>
      <vt:lpstr>Amazon QuickSight</vt:lpstr>
      <vt:lpstr>Start Querying Instantly</vt:lpstr>
      <vt:lpstr>Pay Per Query</vt:lpstr>
      <vt:lpstr>Runs standard SQL</vt:lpstr>
      <vt:lpstr>Fast Performance for Large Data Sets</vt:lpstr>
      <vt:lpstr>When to use Athena vs EMR</vt:lpstr>
      <vt:lpstr>When to use Athena vs Redshift</vt:lpstr>
      <vt:lpstr>Create External Tables</vt:lpstr>
      <vt:lpstr>Partitions</vt:lpstr>
      <vt:lpstr>How does partitioning work?</vt:lpstr>
      <vt:lpstr>Access Control for Athena</vt:lpstr>
      <vt:lpstr>Access Control Continued</vt:lpstr>
      <vt:lpstr>Best Practices</vt:lpstr>
      <vt:lpstr>Best Practices Continued</vt:lpstr>
      <vt:lpstr>Workgroups</vt:lpstr>
      <vt:lpstr>Setting Up Workgroups</vt:lpstr>
      <vt:lpstr>CREATE TABLE AS SELECT (CTAS)</vt:lpstr>
      <vt:lpstr>Use CTAS queries to:</vt:lpstr>
      <vt:lpstr>Monitoring Athena Queries with CloudWatch Metrics</vt:lpstr>
      <vt:lpstr>Monitoring Athena Queries with CloudWatch Events</vt:lpstr>
      <vt:lpstr>Key Benefits of Athena</vt:lpstr>
      <vt:lpstr>Dashboards - Near Real-time</vt:lpstr>
      <vt:lpstr>Dashboards + Search</vt:lpstr>
      <vt:lpstr>Ad Hoc Analysis</vt:lpstr>
      <vt:lpstr>Reports</vt:lpstr>
      <vt:lpstr>Ad-Hoc Analysis and Reports</vt:lpstr>
      <vt:lpstr>Ad-Hoc Analysis and Reports – Lab scenario</vt:lpstr>
      <vt:lpstr>Ad-Hoc Analysis and Reports – Lab scenario – prep 1</vt:lpstr>
      <vt:lpstr>Ad-Hoc Analysis and Reports – Lab scenario – prep 2</vt:lpstr>
      <vt:lpstr>Ad-Hoc Analysis and Reports – Lab scenario - explore</vt:lpstr>
      <vt:lpstr>Ad-Hoc Analysis and Reports – Lab scenario - visualize</vt:lpstr>
      <vt:lpstr>Additional cases: SaaS</vt:lpstr>
      <vt:lpstr>Additional cases: ETL and query use-case</vt:lpstr>
      <vt:lpstr>Additional cases: Data science and feature engineering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Querying the Data Lake with Athena and Quicksight</dc:title>
  <dc:creator>Sathish Venkateswarlu</dc:creator>
  <cp:lastModifiedBy>Sathish Venkateswarlu</cp:lastModifiedBy>
  <cp:revision>4</cp:revision>
  <dcterms:created xsi:type="dcterms:W3CDTF">2021-02-02T12:48:21Z</dcterms:created>
  <dcterms:modified xsi:type="dcterms:W3CDTF">2021-04-21T09:27:56Z</dcterms:modified>
</cp:coreProperties>
</file>